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00B23-5D9B-4241-8681-5B14504D301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06121-86CA-44A3-869B-C9987CD18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0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494" indent="-289036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145" indent="-231229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8602" indent="-231229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1060" indent="-231229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75CF4-C953-45E8-A01C-3783A662CD3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7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:\paint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77377DA-4CD3-4397-BE57-6C7743FD3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63307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054A8-6479-4C2C-AE2D-6D00596AA3DB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705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600C6-5E51-402C-B462-329603FB5D8A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43089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9D463-A4E0-4A3D-B28A-6BC94E3AF58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31352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E81C6-EAF8-442C-8CF3-24A6B44E9767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947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B60C9-5407-4CD9-A2DB-319E2E8B5747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7502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9D528-C30A-4925-AE02-CE054093EE46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4984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9F90C-CD70-4FBC-9C0C-ADC2C265F26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62690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22DE0-CF62-4461-871F-0330EF950B36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5021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0E3BB-BD1E-466A-A87E-E6DE0B010A5C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2101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EF4B1-3E11-45B0-BA6E-75B44F2E8F8C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1523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72A76-48FB-4C59-AD71-68DE35DF62B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9716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A92DDD6F-7B99-410F-93B7-88670502AFBB}" type="slidenum">
              <a:rPr lang="en-US">
                <a:solidFill>
                  <a:srgbClr val="5E574E"/>
                </a:solidFill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  <p:pic>
        <p:nvPicPr>
          <p:cNvPr id="1031" name="Picture 7" descr="A:\paint.GIF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05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Renaissance Painting</a:t>
            </a:r>
          </a:p>
        </p:txBody>
      </p:sp>
      <p:pic>
        <p:nvPicPr>
          <p:cNvPr id="9220" name="Picture 6" descr="C:\My Documents\Art Pictures\Man &amp; Boy.t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8683" y="1371600"/>
            <a:ext cx="3667833" cy="5403063"/>
          </a:xfrm>
        </p:spPr>
      </p:pic>
    </p:spTree>
    <p:extLst>
      <p:ext uri="{BB962C8B-B14F-4D97-AF65-F5344CB8AC3E}">
        <p14:creationId xmlns:p14="http://schemas.microsoft.com/office/powerpoint/2010/main" val="26789887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791598"/>
          </a:xfrm>
        </p:spPr>
        <p:txBody>
          <a:bodyPr/>
          <a:lstStyle/>
          <a:p>
            <a:r>
              <a:rPr lang="en-US" altLang="en-US" dirty="0" smtClean="0"/>
              <a:t>Renaissance Painting</a:t>
            </a:r>
          </a:p>
        </p:txBody>
      </p:sp>
      <p:pic>
        <p:nvPicPr>
          <p:cNvPr id="10244" name="Picture 6" descr="C:\My Documents\Art Pictures\St. Seb.t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0060" y="1371600"/>
            <a:ext cx="3900055" cy="5318257"/>
          </a:xfrm>
        </p:spPr>
      </p:pic>
    </p:spTree>
    <p:extLst>
      <p:ext uri="{BB962C8B-B14F-4D97-AF65-F5344CB8AC3E}">
        <p14:creationId xmlns:p14="http://schemas.microsoft.com/office/powerpoint/2010/main" val="32511284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89848" cy="988974"/>
          </a:xfrm>
        </p:spPr>
        <p:txBody>
          <a:bodyPr/>
          <a:lstStyle/>
          <a:p>
            <a:r>
              <a:rPr lang="en-US" altLang="en-US" sz="2800" dirty="0" smtClean="0"/>
              <a:t>Major Works of </a:t>
            </a:r>
            <a:br>
              <a:rPr lang="en-US" altLang="en-US" sz="2800" dirty="0" smtClean="0"/>
            </a:br>
            <a:r>
              <a:rPr lang="en-US" altLang="en-US" sz="2800" dirty="0" smtClean="0"/>
              <a:t>the Renaissance</a:t>
            </a:r>
          </a:p>
        </p:txBody>
      </p:sp>
      <p:pic>
        <p:nvPicPr>
          <p:cNvPr id="11268" name="Content Placeholder 4" descr="DonatelloDavi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0835" y="-81238"/>
            <a:ext cx="2995504" cy="6939238"/>
          </a:xfrm>
          <a:noFill/>
        </p:spPr>
      </p:pic>
    </p:spTree>
    <p:extLst>
      <p:ext uri="{BB962C8B-B14F-4D97-AF65-F5344CB8AC3E}">
        <p14:creationId xmlns:p14="http://schemas.microsoft.com/office/powerpoint/2010/main" val="26860662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Major Works of the Renaissance</a:t>
            </a:r>
          </a:p>
        </p:txBody>
      </p:sp>
      <p:pic>
        <p:nvPicPr>
          <p:cNvPr id="12292" name="Picture 6" descr="C:\My Documents\Art Pictures\Venus.t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174" y="1700330"/>
            <a:ext cx="8223303" cy="4816506"/>
          </a:xfrm>
        </p:spPr>
      </p:pic>
    </p:spTree>
    <p:extLst>
      <p:ext uri="{BB962C8B-B14F-4D97-AF65-F5344CB8AC3E}">
        <p14:creationId xmlns:p14="http://schemas.microsoft.com/office/powerpoint/2010/main" val="33677017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Major Works of the Renaissance</a:t>
            </a:r>
            <a:endParaRPr lang="en-US" altLang="en-US" smtClean="0"/>
          </a:p>
        </p:txBody>
      </p:sp>
      <p:pic>
        <p:nvPicPr>
          <p:cNvPr id="13316" name="Picture 6" descr="C:\My Documents\Art Pictures\Mona Lisa.t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1655" y="1651682"/>
            <a:ext cx="3568005" cy="5264862"/>
          </a:xfrm>
        </p:spPr>
      </p:pic>
    </p:spTree>
    <p:extLst>
      <p:ext uri="{BB962C8B-B14F-4D97-AF65-F5344CB8AC3E}">
        <p14:creationId xmlns:p14="http://schemas.microsoft.com/office/powerpoint/2010/main" val="28616944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Major Works of the Renaissance</a:t>
            </a:r>
          </a:p>
        </p:txBody>
      </p:sp>
      <p:pic>
        <p:nvPicPr>
          <p:cNvPr id="14340" name="Picture 7" descr="C:\My Documents\Art Pictures\Mic's Divine Spark.t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954" y="1780309"/>
            <a:ext cx="8899898" cy="3743876"/>
          </a:xfrm>
        </p:spPr>
      </p:pic>
    </p:spTree>
    <p:extLst>
      <p:ext uri="{BB962C8B-B14F-4D97-AF65-F5344CB8AC3E}">
        <p14:creationId xmlns:p14="http://schemas.microsoft.com/office/powerpoint/2010/main" val="30793492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Major Works of the Renaissance</a:t>
            </a:r>
          </a:p>
        </p:txBody>
      </p:sp>
      <p:pic>
        <p:nvPicPr>
          <p:cNvPr id="16388" name="Picture 6" descr="C:\My Documents\Art Pictures\School of Athens.t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4814" y="1602719"/>
            <a:ext cx="6852962" cy="5164664"/>
          </a:xfrm>
        </p:spPr>
      </p:pic>
    </p:spTree>
    <p:extLst>
      <p:ext uri="{BB962C8B-B14F-4D97-AF65-F5344CB8AC3E}">
        <p14:creationId xmlns:p14="http://schemas.microsoft.com/office/powerpoint/2010/main" val="21791658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Renaissance Art</a:t>
            </a:r>
          </a:p>
        </p:txBody>
      </p:sp>
      <p:pic>
        <p:nvPicPr>
          <p:cNvPr id="17412" name="Picture 6" descr="C:\My Documents\Art Pictures\Mic's Fall of Eden.t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68527"/>
            <a:ext cx="9105612" cy="4195723"/>
          </a:xfrm>
        </p:spPr>
      </p:pic>
    </p:spTree>
    <p:extLst>
      <p:ext uri="{BB962C8B-B14F-4D97-AF65-F5344CB8AC3E}">
        <p14:creationId xmlns:p14="http://schemas.microsoft.com/office/powerpoint/2010/main" val="12537163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Renaissance Art</a:t>
            </a:r>
          </a:p>
        </p:txBody>
      </p:sp>
      <p:pic>
        <p:nvPicPr>
          <p:cNvPr id="18436" name="Picture 6" descr="C:\My Documents\Art Pictures\Secular Man.t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9572" y="1638615"/>
            <a:ext cx="4901360" cy="5073338"/>
          </a:xfrm>
        </p:spPr>
      </p:pic>
    </p:spTree>
    <p:extLst>
      <p:ext uri="{BB962C8B-B14F-4D97-AF65-F5344CB8AC3E}">
        <p14:creationId xmlns:p14="http://schemas.microsoft.com/office/powerpoint/2010/main" val="36191034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.po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.po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ontemporary Portrait.po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.po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.po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32</Words>
  <Application>Microsoft Office PowerPoint</Application>
  <PresentationFormat>On-screen Show (4:3)</PresentationFormat>
  <Paragraphs>10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Monotype Sorts</vt:lpstr>
      <vt:lpstr>Tahoma</vt:lpstr>
      <vt:lpstr>Times New Roman</vt:lpstr>
      <vt:lpstr>Contemporary Portrait</vt:lpstr>
      <vt:lpstr>Renaissance Painting</vt:lpstr>
      <vt:lpstr>Renaissance Painting</vt:lpstr>
      <vt:lpstr>Major Works of  the Renaissance</vt:lpstr>
      <vt:lpstr>Major Works of the Renaissance</vt:lpstr>
      <vt:lpstr>Major Works of the Renaissance</vt:lpstr>
      <vt:lpstr>Major Works of the Renaissance</vt:lpstr>
      <vt:lpstr>Major Works of the Renaissance</vt:lpstr>
      <vt:lpstr>Renaissance Art</vt:lpstr>
      <vt:lpstr>Renaissance Art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Painting</dc:title>
  <dc:creator>Maners, Allison SHS Staff</dc:creator>
  <cp:lastModifiedBy>Maners, Allison SHS Staff</cp:lastModifiedBy>
  <cp:revision>1</cp:revision>
  <dcterms:created xsi:type="dcterms:W3CDTF">2017-09-26T23:00:47Z</dcterms:created>
  <dcterms:modified xsi:type="dcterms:W3CDTF">2018-09-17T21:18:17Z</dcterms:modified>
</cp:coreProperties>
</file>