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1"/>
    <p:sldMasterId id="2147483708" r:id="rId2"/>
  </p:sldMasterIdLst>
  <p:notesMasterIdLst>
    <p:notesMasterId r:id="rId24"/>
  </p:notesMasterIdLst>
  <p:handoutMasterIdLst>
    <p:handoutMasterId r:id="rId25"/>
  </p:handoutMasterIdLst>
  <p:sldIdLst>
    <p:sldId id="293" r:id="rId3"/>
    <p:sldId id="294" r:id="rId4"/>
    <p:sldId id="256" r:id="rId5"/>
    <p:sldId id="265" r:id="rId6"/>
    <p:sldId id="257" r:id="rId7"/>
    <p:sldId id="258" r:id="rId8"/>
    <p:sldId id="295" r:id="rId9"/>
    <p:sldId id="266" r:id="rId10"/>
    <p:sldId id="267" r:id="rId11"/>
    <p:sldId id="296" r:id="rId12"/>
    <p:sldId id="259" r:id="rId13"/>
    <p:sldId id="332" r:id="rId14"/>
    <p:sldId id="333" r:id="rId15"/>
    <p:sldId id="334" r:id="rId16"/>
    <p:sldId id="297" r:id="rId17"/>
    <p:sldId id="344" r:id="rId18"/>
    <p:sldId id="269" r:id="rId19"/>
    <p:sldId id="262" r:id="rId20"/>
    <p:sldId id="330" r:id="rId21"/>
    <p:sldId id="345" r:id="rId22"/>
    <p:sldId id="351" r:id="rId23"/>
  </p:sldIdLst>
  <p:sldSz cx="12188825" cy="6858000"/>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16D"/>
    <a:srgbClr val="FFFF99"/>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660"/>
  </p:normalViewPr>
  <p:slideViewPr>
    <p:cSldViewPr>
      <p:cViewPr varScale="1">
        <p:scale>
          <a:sx n="110" d="100"/>
          <a:sy n="110" d="100"/>
        </p:scale>
        <p:origin x="504" y="132"/>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9219"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9220" name="Rectangle 4"/>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9221" name="Rectangle 5"/>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Arial" charset="0"/>
                <a:ea typeface="ＭＳ Ｐゴシック" charset="-128"/>
              </a:defRPr>
            </a:lvl1pPr>
          </a:lstStyle>
          <a:p>
            <a:pPr>
              <a:defRPr/>
            </a:pPr>
            <a:fld id="{A249EBC3-2C98-48BD-B739-7D1DEF01CCE6}" type="slidenum">
              <a:rPr lang="en-US"/>
              <a:pPr>
                <a:defRPr/>
              </a:pPr>
              <a:t>‹#›</a:t>
            </a:fld>
            <a:endParaRPr lang="en-US" dirty="0"/>
          </a:p>
        </p:txBody>
      </p:sp>
    </p:spTree>
    <p:extLst>
      <p:ext uri="{BB962C8B-B14F-4D97-AF65-F5344CB8AC3E}">
        <p14:creationId xmlns:p14="http://schemas.microsoft.com/office/powerpoint/2010/main" val="381942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819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8199"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Arial" charset="0"/>
                <a:ea typeface="ＭＳ Ｐゴシック" charset="-128"/>
              </a:defRPr>
            </a:lvl1pPr>
          </a:lstStyle>
          <a:p>
            <a:pPr>
              <a:defRPr/>
            </a:pPr>
            <a:fld id="{1CD1AB18-1D20-45A3-8B9E-A6FF95D2D7A2}" type="slidenum">
              <a:rPr lang="en-US"/>
              <a:pPr>
                <a:defRPr/>
              </a:pPr>
              <a:t>‹#›</a:t>
            </a:fld>
            <a:endParaRPr lang="en-US" dirty="0"/>
          </a:p>
        </p:txBody>
      </p:sp>
    </p:spTree>
    <p:extLst>
      <p:ext uri="{BB962C8B-B14F-4D97-AF65-F5344CB8AC3E}">
        <p14:creationId xmlns:p14="http://schemas.microsoft.com/office/powerpoint/2010/main" val="2722858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1494" indent="-289036" eaLnBrk="0" hangingPunct="0">
              <a:spcBef>
                <a:spcPct val="30000"/>
              </a:spcBef>
              <a:defRPr sz="1200">
                <a:solidFill>
                  <a:schemeClr val="tx1"/>
                </a:solidFill>
                <a:latin typeface="Arial" pitchFamily="34" charset="0"/>
                <a:ea typeface="ＭＳ Ｐゴシック" pitchFamily="34" charset="-128"/>
              </a:defRPr>
            </a:lvl2pPr>
            <a:lvl3pPr marL="1156145" indent="-231229" eaLnBrk="0" hangingPunct="0">
              <a:spcBef>
                <a:spcPct val="30000"/>
              </a:spcBef>
              <a:defRPr sz="1200">
                <a:solidFill>
                  <a:schemeClr val="tx1"/>
                </a:solidFill>
                <a:latin typeface="Arial" pitchFamily="34" charset="0"/>
                <a:ea typeface="ＭＳ Ｐゴシック" pitchFamily="34" charset="-128"/>
              </a:defRPr>
            </a:lvl3pPr>
            <a:lvl4pPr marL="1618602" indent="-231229" eaLnBrk="0" hangingPunct="0">
              <a:spcBef>
                <a:spcPct val="30000"/>
              </a:spcBef>
              <a:defRPr sz="1200">
                <a:solidFill>
                  <a:schemeClr val="tx1"/>
                </a:solidFill>
                <a:latin typeface="Arial" pitchFamily="34" charset="0"/>
                <a:ea typeface="ＭＳ Ｐゴシック" pitchFamily="34" charset="-128"/>
              </a:defRPr>
            </a:lvl4pPr>
            <a:lvl5pPr marL="2081060" indent="-231229" eaLnBrk="0" hangingPunct="0">
              <a:spcBef>
                <a:spcPct val="30000"/>
              </a:spcBef>
              <a:defRPr sz="1200">
                <a:solidFill>
                  <a:schemeClr val="tx1"/>
                </a:solidFill>
                <a:latin typeface="Arial" pitchFamily="34" charset="0"/>
                <a:ea typeface="ＭＳ Ｐゴシック" pitchFamily="34" charset="-128"/>
              </a:defRPr>
            </a:lvl5pPr>
            <a:lvl6pPr marL="2543518"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5976"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8434"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30891"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E7EC75A7-66A2-4E90-A8C5-3C3968B258B8}" type="slidenum">
              <a:rPr lang="en-US" altLang="en-US" smtClean="0"/>
              <a:pPr eaLnBrk="1" hangingPunct="1">
                <a:spcBef>
                  <a:spcPct val="0"/>
                </a:spcBef>
              </a:pPr>
              <a:t>3</a:t>
            </a:fld>
            <a:endParaRPr lang="en-US" altLang="en-US" dirty="0" smtClean="0"/>
          </a:p>
        </p:txBody>
      </p:sp>
      <p:sp>
        <p:nvSpPr>
          <p:cNvPr id="30723" name="Rectangle 2"/>
          <p:cNvSpPr>
            <a:spLocks noGrp="1" noRot="1" noChangeAspect="1" noChangeArrowheads="1" noTextEdit="1"/>
          </p:cNvSpPr>
          <p:nvPr>
            <p:ph type="sldImg"/>
          </p:nvPr>
        </p:nvSpPr>
        <p:spPr>
          <a:xfrm>
            <a:off x="396875" y="692150"/>
            <a:ext cx="6156325" cy="3463925"/>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89096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1494" indent="-289036" eaLnBrk="0" hangingPunct="0">
              <a:spcBef>
                <a:spcPct val="30000"/>
              </a:spcBef>
              <a:defRPr sz="1200">
                <a:solidFill>
                  <a:schemeClr val="tx1"/>
                </a:solidFill>
                <a:latin typeface="Arial" pitchFamily="34" charset="0"/>
                <a:ea typeface="ＭＳ Ｐゴシック" pitchFamily="34" charset="-128"/>
              </a:defRPr>
            </a:lvl2pPr>
            <a:lvl3pPr marL="1156145" indent="-231229" eaLnBrk="0" hangingPunct="0">
              <a:spcBef>
                <a:spcPct val="30000"/>
              </a:spcBef>
              <a:defRPr sz="1200">
                <a:solidFill>
                  <a:schemeClr val="tx1"/>
                </a:solidFill>
                <a:latin typeface="Arial" pitchFamily="34" charset="0"/>
                <a:ea typeface="ＭＳ Ｐゴシック" pitchFamily="34" charset="-128"/>
              </a:defRPr>
            </a:lvl3pPr>
            <a:lvl4pPr marL="1618602" indent="-231229" eaLnBrk="0" hangingPunct="0">
              <a:spcBef>
                <a:spcPct val="30000"/>
              </a:spcBef>
              <a:defRPr sz="1200">
                <a:solidFill>
                  <a:schemeClr val="tx1"/>
                </a:solidFill>
                <a:latin typeface="Arial" pitchFamily="34" charset="0"/>
                <a:ea typeface="ＭＳ Ｐゴシック" pitchFamily="34" charset="-128"/>
              </a:defRPr>
            </a:lvl4pPr>
            <a:lvl5pPr marL="2081060" indent="-231229" eaLnBrk="0" hangingPunct="0">
              <a:spcBef>
                <a:spcPct val="30000"/>
              </a:spcBef>
              <a:defRPr sz="1200">
                <a:solidFill>
                  <a:schemeClr val="tx1"/>
                </a:solidFill>
                <a:latin typeface="Arial" pitchFamily="34" charset="0"/>
                <a:ea typeface="ＭＳ Ｐゴシック" pitchFamily="34" charset="-128"/>
              </a:defRPr>
            </a:lvl5pPr>
            <a:lvl6pPr marL="2543518"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5976"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8434"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30891"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849E44BA-2662-497B-B728-E7BF8137C7FD}" type="slidenum">
              <a:rPr lang="en-US" altLang="en-US" smtClean="0"/>
              <a:pPr eaLnBrk="1" hangingPunct="1">
                <a:spcBef>
                  <a:spcPct val="0"/>
                </a:spcBef>
              </a:pPr>
              <a:t>5</a:t>
            </a:fld>
            <a:endParaRPr lang="en-US" altLang="en-US" dirty="0" smtClean="0"/>
          </a:p>
        </p:txBody>
      </p:sp>
      <p:sp>
        <p:nvSpPr>
          <p:cNvPr id="31747" name="Rectangle 2"/>
          <p:cNvSpPr>
            <a:spLocks noGrp="1" noRot="1" noChangeAspect="1" noChangeArrowheads="1" noTextEdit="1"/>
          </p:cNvSpPr>
          <p:nvPr>
            <p:ph type="sldImg"/>
          </p:nvPr>
        </p:nvSpPr>
        <p:spPr>
          <a:xfrm>
            <a:off x="396875" y="692150"/>
            <a:ext cx="6156325" cy="346392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46598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1494" indent="-289036" eaLnBrk="0" hangingPunct="0">
              <a:spcBef>
                <a:spcPct val="30000"/>
              </a:spcBef>
              <a:defRPr sz="1200">
                <a:solidFill>
                  <a:schemeClr val="tx1"/>
                </a:solidFill>
                <a:latin typeface="Arial" pitchFamily="34" charset="0"/>
                <a:ea typeface="ＭＳ Ｐゴシック" pitchFamily="34" charset="-128"/>
              </a:defRPr>
            </a:lvl2pPr>
            <a:lvl3pPr marL="1156145" indent="-231229" eaLnBrk="0" hangingPunct="0">
              <a:spcBef>
                <a:spcPct val="30000"/>
              </a:spcBef>
              <a:defRPr sz="1200">
                <a:solidFill>
                  <a:schemeClr val="tx1"/>
                </a:solidFill>
                <a:latin typeface="Arial" pitchFamily="34" charset="0"/>
                <a:ea typeface="ＭＳ Ｐゴシック" pitchFamily="34" charset="-128"/>
              </a:defRPr>
            </a:lvl3pPr>
            <a:lvl4pPr marL="1618602" indent="-231229" eaLnBrk="0" hangingPunct="0">
              <a:spcBef>
                <a:spcPct val="30000"/>
              </a:spcBef>
              <a:defRPr sz="1200">
                <a:solidFill>
                  <a:schemeClr val="tx1"/>
                </a:solidFill>
                <a:latin typeface="Arial" pitchFamily="34" charset="0"/>
                <a:ea typeface="ＭＳ Ｐゴシック" pitchFamily="34" charset="-128"/>
              </a:defRPr>
            </a:lvl4pPr>
            <a:lvl5pPr marL="2081060" indent="-231229" eaLnBrk="0" hangingPunct="0">
              <a:spcBef>
                <a:spcPct val="30000"/>
              </a:spcBef>
              <a:defRPr sz="1200">
                <a:solidFill>
                  <a:schemeClr val="tx1"/>
                </a:solidFill>
                <a:latin typeface="Arial" pitchFamily="34" charset="0"/>
                <a:ea typeface="ＭＳ Ｐゴシック" pitchFamily="34" charset="-128"/>
              </a:defRPr>
            </a:lvl5pPr>
            <a:lvl6pPr marL="2543518"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5976"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8434"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30891"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D876FAFD-59C5-4C99-996E-58B5F0E87E3A}" type="slidenum">
              <a:rPr lang="en-US" altLang="en-US" smtClean="0"/>
              <a:pPr eaLnBrk="1" hangingPunct="1">
                <a:spcBef>
                  <a:spcPct val="0"/>
                </a:spcBef>
              </a:pPr>
              <a:t>6</a:t>
            </a:fld>
            <a:endParaRPr lang="en-US" altLang="en-US" dirty="0" smtClean="0"/>
          </a:p>
        </p:txBody>
      </p:sp>
      <p:sp>
        <p:nvSpPr>
          <p:cNvPr id="32771" name="Rectangle 2"/>
          <p:cNvSpPr>
            <a:spLocks noGrp="1" noRot="1" noChangeAspect="1" noChangeArrowheads="1" noTextEdit="1"/>
          </p:cNvSpPr>
          <p:nvPr>
            <p:ph type="sldImg"/>
          </p:nvPr>
        </p:nvSpPr>
        <p:spPr>
          <a:xfrm>
            <a:off x="396875" y="692150"/>
            <a:ext cx="6156325" cy="34639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99426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1494" indent="-289036" eaLnBrk="0" hangingPunct="0">
              <a:spcBef>
                <a:spcPct val="30000"/>
              </a:spcBef>
              <a:defRPr sz="1200">
                <a:solidFill>
                  <a:schemeClr val="tx1"/>
                </a:solidFill>
                <a:latin typeface="Arial" pitchFamily="34" charset="0"/>
                <a:ea typeface="ＭＳ Ｐゴシック" pitchFamily="34" charset="-128"/>
              </a:defRPr>
            </a:lvl2pPr>
            <a:lvl3pPr marL="1156145" indent="-231229" eaLnBrk="0" hangingPunct="0">
              <a:spcBef>
                <a:spcPct val="30000"/>
              </a:spcBef>
              <a:defRPr sz="1200">
                <a:solidFill>
                  <a:schemeClr val="tx1"/>
                </a:solidFill>
                <a:latin typeface="Arial" pitchFamily="34" charset="0"/>
                <a:ea typeface="ＭＳ Ｐゴシック" pitchFamily="34" charset="-128"/>
              </a:defRPr>
            </a:lvl3pPr>
            <a:lvl4pPr marL="1618602" indent="-231229" eaLnBrk="0" hangingPunct="0">
              <a:spcBef>
                <a:spcPct val="30000"/>
              </a:spcBef>
              <a:defRPr sz="1200">
                <a:solidFill>
                  <a:schemeClr val="tx1"/>
                </a:solidFill>
                <a:latin typeface="Arial" pitchFamily="34" charset="0"/>
                <a:ea typeface="ＭＳ Ｐゴシック" pitchFamily="34" charset="-128"/>
              </a:defRPr>
            </a:lvl4pPr>
            <a:lvl5pPr marL="2081060" indent="-231229" eaLnBrk="0" hangingPunct="0">
              <a:spcBef>
                <a:spcPct val="30000"/>
              </a:spcBef>
              <a:defRPr sz="1200">
                <a:solidFill>
                  <a:schemeClr val="tx1"/>
                </a:solidFill>
                <a:latin typeface="Arial" pitchFamily="34" charset="0"/>
                <a:ea typeface="ＭＳ Ｐゴシック" pitchFamily="34" charset="-128"/>
              </a:defRPr>
            </a:lvl5pPr>
            <a:lvl6pPr marL="2543518"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5976"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8434"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30891"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189E8914-17C4-481E-9816-0BE7EBE82815}" type="slidenum">
              <a:rPr lang="en-US" altLang="en-US" smtClean="0"/>
              <a:pPr eaLnBrk="1" hangingPunct="1">
                <a:spcBef>
                  <a:spcPct val="0"/>
                </a:spcBef>
              </a:pPr>
              <a:t>11</a:t>
            </a:fld>
            <a:endParaRPr lang="en-US" altLang="en-US" dirty="0" smtClean="0"/>
          </a:p>
        </p:txBody>
      </p:sp>
      <p:sp>
        <p:nvSpPr>
          <p:cNvPr id="33795" name="Rectangle 2"/>
          <p:cNvSpPr>
            <a:spLocks noGrp="1" noRot="1" noChangeAspect="1" noChangeArrowheads="1" noTextEdit="1"/>
          </p:cNvSpPr>
          <p:nvPr>
            <p:ph type="sldImg"/>
          </p:nvPr>
        </p:nvSpPr>
        <p:spPr>
          <a:xfrm>
            <a:off x="396875" y="692150"/>
            <a:ext cx="6156325" cy="346392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09833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51494" indent="-289036" eaLnBrk="0" hangingPunct="0">
              <a:spcBef>
                <a:spcPct val="30000"/>
              </a:spcBef>
              <a:defRPr sz="1200">
                <a:solidFill>
                  <a:schemeClr val="tx1"/>
                </a:solidFill>
                <a:latin typeface="Arial" pitchFamily="34" charset="0"/>
                <a:ea typeface="ＭＳ Ｐゴシック" pitchFamily="34" charset="-128"/>
              </a:defRPr>
            </a:lvl2pPr>
            <a:lvl3pPr marL="1156145" indent="-231229" eaLnBrk="0" hangingPunct="0">
              <a:spcBef>
                <a:spcPct val="30000"/>
              </a:spcBef>
              <a:defRPr sz="1200">
                <a:solidFill>
                  <a:schemeClr val="tx1"/>
                </a:solidFill>
                <a:latin typeface="Arial" pitchFamily="34" charset="0"/>
                <a:ea typeface="ＭＳ Ｐゴシック" pitchFamily="34" charset="-128"/>
              </a:defRPr>
            </a:lvl3pPr>
            <a:lvl4pPr marL="1618602" indent="-231229" eaLnBrk="0" hangingPunct="0">
              <a:spcBef>
                <a:spcPct val="30000"/>
              </a:spcBef>
              <a:defRPr sz="1200">
                <a:solidFill>
                  <a:schemeClr val="tx1"/>
                </a:solidFill>
                <a:latin typeface="Arial" pitchFamily="34" charset="0"/>
                <a:ea typeface="ＭＳ Ｐゴシック" pitchFamily="34" charset="-128"/>
              </a:defRPr>
            </a:lvl4pPr>
            <a:lvl5pPr marL="2081060" indent="-231229" eaLnBrk="0" hangingPunct="0">
              <a:spcBef>
                <a:spcPct val="30000"/>
              </a:spcBef>
              <a:defRPr sz="1200">
                <a:solidFill>
                  <a:schemeClr val="tx1"/>
                </a:solidFill>
                <a:latin typeface="Arial" pitchFamily="34" charset="0"/>
                <a:ea typeface="ＭＳ Ｐゴシック" pitchFamily="34" charset="-128"/>
              </a:defRPr>
            </a:lvl5pPr>
            <a:lvl6pPr marL="2543518"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05976"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68434"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30891" indent="-231229"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2192E261-196C-4338-8872-4495239E04DA}" type="slidenum">
              <a:rPr lang="en-US" altLang="en-US" smtClean="0">
                <a:solidFill>
                  <a:srgbClr val="000000"/>
                </a:solidFill>
              </a:rPr>
              <a:pPr eaLnBrk="1" hangingPunct="1">
                <a:spcBef>
                  <a:spcPct val="0"/>
                </a:spcBef>
              </a:pPr>
              <a:t>16</a:t>
            </a:fld>
            <a:endParaRPr lang="en-US" altLang="en-US" dirty="0" smtClean="0">
              <a:solidFill>
                <a:srgbClr val="000000"/>
              </a:solidFill>
            </a:endParaRPr>
          </a:p>
        </p:txBody>
      </p:sp>
      <p:sp>
        <p:nvSpPr>
          <p:cNvPr id="34819" name="Rectangle 2"/>
          <p:cNvSpPr>
            <a:spLocks noGrp="1" noRot="1" noChangeAspect="1" noChangeArrowheads="1" noTextEdit="1"/>
          </p:cNvSpPr>
          <p:nvPr>
            <p:ph type="sldImg"/>
          </p:nvPr>
        </p:nvSpPr>
        <p:spPr>
          <a:xfrm>
            <a:off x="396875" y="692150"/>
            <a:ext cx="6156325" cy="346392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13578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1905003"/>
            <a:ext cx="10055781"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162" y="4572000"/>
            <a:ext cx="8613436"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B17A747-BA96-4D5D-A1B0-176335222693}" type="slidenum">
              <a:rPr lang="en-US" smtClean="0"/>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34290A9-BB4C-4B25-978B-6D1BF604A662}" type="slidenum">
              <a:rPr lang="en-US" smtClean="0"/>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336191"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441" y="274641"/>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C84B68B-C756-47B9-9794-EA31D90D22A3}" type="slidenum">
              <a:rPr lang="en-US" smtClean="0"/>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4249162" y="268291"/>
            <a:ext cx="7556649"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5" name="Rectangle 7"/>
          <p:cNvSpPr/>
          <p:nvPr/>
        </p:nvSpPr>
        <p:spPr>
          <a:xfrm>
            <a:off x="357624" y="268288"/>
            <a:ext cx="245469"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ctrTitle"/>
          </p:nvPr>
        </p:nvSpPr>
        <p:spPr>
          <a:xfrm>
            <a:off x="4266090" y="4208929"/>
            <a:ext cx="7276729"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266090" y="5257800"/>
            <a:ext cx="7276729"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4367662" y="390528"/>
            <a:ext cx="7338688" cy="365125"/>
          </a:xfrm>
        </p:spPr>
        <p:txBody>
          <a:bodyPr wrap="square" numCol="1" anchorCtr="0" compatLnSpc="1">
            <a:prstTxWarp prst="textNoShape">
              <a:avLst/>
            </a:prstTxWarp>
          </a:bodyPr>
          <a:lstStyle>
            <a:lvl1pPr fontAlgn="base">
              <a:spcBef>
                <a:spcPct val="0"/>
              </a:spcBef>
              <a:spcAft>
                <a:spcPct val="0"/>
              </a:spcAft>
              <a:defRPr sz="2200" b="0">
                <a:solidFill>
                  <a:schemeClr val="bg1"/>
                </a:solidFill>
              </a:defRPr>
            </a:lvl1pPr>
          </a:lstStyle>
          <a:p>
            <a:fld id="{510445DD-2E1D-4EE5-B595-A090B892536E}" type="datetimeFigureOut">
              <a:rPr lang="en-US">
                <a:solidFill>
                  <a:prstClr val="white"/>
                </a:solidFill>
              </a:rPr>
              <a:pPr/>
              <a:t>10/4/2018</a:t>
            </a:fld>
            <a:endParaRPr lang="en-US" dirty="0">
              <a:solidFill>
                <a:prstClr val="white"/>
              </a:solidFill>
            </a:endParaRPr>
          </a:p>
        </p:txBody>
      </p:sp>
      <p:sp>
        <p:nvSpPr>
          <p:cNvPr id="7" name="Footer Placeholder 4"/>
          <p:cNvSpPr>
            <a:spLocks noGrp="1"/>
          </p:cNvSpPr>
          <p:nvPr>
            <p:ph type="ftr" sz="quarter" idx="11"/>
          </p:nvPr>
        </p:nvSpPr>
        <p:spPr>
          <a:xfrm>
            <a:off x="4291484" y="6356353"/>
            <a:ext cx="6312373" cy="365125"/>
          </a:xfrm>
        </p:spPr>
        <p:txBody>
          <a:bodyPr wrap="square" numCol="1" anchorCtr="0" compatLnSpc="1">
            <a:prstTxWarp prst="textNoShape">
              <a:avLst/>
            </a:prstTxWarp>
          </a:bodyPr>
          <a:lstStyle>
            <a:lvl1pPr fontAlgn="base">
              <a:spcBef>
                <a:spcPct val="0"/>
              </a:spcBef>
              <a:spcAft>
                <a:spcPct val="0"/>
              </a:spcAft>
              <a:defRPr smtClean="0">
                <a:solidFill>
                  <a:srgbClr val="858585"/>
                </a:solidFill>
              </a:defRPr>
            </a:lvl1pPr>
          </a:lstStyle>
          <a:p>
            <a:endParaRPr lang="en-US" dirty="0"/>
          </a:p>
        </p:txBody>
      </p:sp>
      <p:sp>
        <p:nvSpPr>
          <p:cNvPr id="8" name="Slide Number Placeholder 5"/>
          <p:cNvSpPr>
            <a:spLocks noGrp="1"/>
          </p:cNvSpPr>
          <p:nvPr>
            <p:ph type="sldNum" sz="quarter" idx="12"/>
          </p:nvPr>
        </p:nvSpPr>
        <p:spPr>
          <a:xfrm>
            <a:off x="11005917" y="6356353"/>
            <a:ext cx="914162" cy="365125"/>
          </a:xfrm>
        </p:spPr>
        <p:txBody>
          <a:bodyPr wrap="square" numCol="1" anchorCtr="0" compatLnSpc="1">
            <a:prstTxWarp prst="textNoShape">
              <a:avLst/>
            </a:prstTxWarp>
          </a:bodyPr>
          <a:lstStyle>
            <a:lvl1pPr fontAlgn="base">
              <a:spcBef>
                <a:spcPct val="0"/>
              </a:spcBef>
              <a:spcAft>
                <a:spcPct val="0"/>
              </a:spcAft>
              <a:defRPr sz="1100">
                <a:solidFill>
                  <a:srgbClr val="858585"/>
                </a:solidFill>
              </a:defRPr>
            </a:lvl1pPr>
          </a:lstStyle>
          <a:p>
            <a:fld id="{8CF0D199-130F-437A-A972-8FAFF4DC4B2F}" type="slidenum">
              <a:rPr lang="en-US"/>
              <a:pPr/>
              <a:t>‹#›</a:t>
            </a:fld>
            <a:endParaRPr lang="en-US" dirty="0"/>
          </a:p>
        </p:txBody>
      </p:sp>
    </p:spTree>
    <p:extLst>
      <p:ext uri="{BB962C8B-B14F-4D97-AF65-F5344CB8AC3E}">
        <p14:creationId xmlns:p14="http://schemas.microsoft.com/office/powerpoint/2010/main" val="339891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9613515" y="268291"/>
            <a:ext cx="2194411"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9613513" y="6356353"/>
            <a:ext cx="2336191" cy="365125"/>
          </a:xfrm>
        </p:spPr>
        <p:txBody>
          <a:bodyPr/>
          <a:lstStyle>
            <a:lvl1pPr>
              <a:defRPr/>
            </a:lvl1pPr>
          </a:lstStyle>
          <a:p>
            <a:pPr>
              <a:defRPr/>
            </a:pPr>
            <a:fld id="{A303E992-7E51-4484-A702-CE798F7028F0}"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5089DF5-9327-4D26-A276-3C971D69860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9263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6"/>
          <p:cNvSpPr/>
          <p:nvPr/>
        </p:nvSpPr>
        <p:spPr>
          <a:xfrm>
            <a:off x="4249162" y="268291"/>
            <a:ext cx="7556649"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6" name="Rectangle 9"/>
          <p:cNvSpPr/>
          <p:nvPr/>
        </p:nvSpPr>
        <p:spPr>
          <a:xfrm>
            <a:off x="357624" y="268288"/>
            <a:ext cx="245469"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ctrTitle"/>
          </p:nvPr>
        </p:nvSpPr>
        <p:spPr>
          <a:xfrm>
            <a:off x="4266088" y="4171950"/>
            <a:ext cx="7275330"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4266090" y="5257802"/>
            <a:ext cx="7275329"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4266091" y="2877671"/>
            <a:ext cx="7527195" cy="1280160"/>
          </a:xfrm>
        </p:spPr>
        <p:txBody>
          <a:bodyPr rtlCol="0">
            <a:normAutofit/>
          </a:bodyPr>
          <a:lstStyle>
            <a:lvl1pPr>
              <a:buNone/>
              <a:defRPr/>
            </a:lvl1pPr>
          </a:lstStyle>
          <a:p>
            <a:pPr lvl="0"/>
            <a:r>
              <a:rPr lang="en-US" noProof="0" dirty="0" smtClean="0"/>
              <a:t>Click icon to add picture</a:t>
            </a:r>
            <a:endParaRPr noProof="0" dirty="0"/>
          </a:p>
        </p:txBody>
      </p:sp>
      <p:sp>
        <p:nvSpPr>
          <p:cNvPr id="7" name="Date Placeholder 3"/>
          <p:cNvSpPr>
            <a:spLocks noGrp="1"/>
          </p:cNvSpPr>
          <p:nvPr>
            <p:ph type="dt" sz="half" idx="14"/>
          </p:nvPr>
        </p:nvSpPr>
        <p:spPr>
          <a:xfrm>
            <a:off x="4367662" y="390528"/>
            <a:ext cx="7330224" cy="365125"/>
          </a:xfrm>
        </p:spPr>
        <p:txBody>
          <a:bodyPr/>
          <a:lstStyle>
            <a:lvl1pPr>
              <a:defRPr sz="2200" b="0" baseline="0" smtClean="0">
                <a:solidFill>
                  <a:schemeClr val="bg1"/>
                </a:solidFill>
              </a:defRPr>
            </a:lvl1pPr>
          </a:lstStyle>
          <a:p>
            <a:pPr>
              <a:defRPr/>
            </a:pPr>
            <a:fld id="{747AA7A9-D27A-4312-9521-E6405A758202}" type="datetimeFigureOut">
              <a:rPr lang="en-US">
                <a:solidFill>
                  <a:prstClr val="white"/>
                </a:solidFill>
              </a:rPr>
              <a:pPr>
                <a:defRPr/>
              </a:pPr>
              <a:t>10/4/2018</a:t>
            </a:fld>
            <a:endParaRPr lang="en-US" dirty="0">
              <a:solidFill>
                <a:prstClr val="white"/>
              </a:solidFill>
            </a:endParaRPr>
          </a:p>
        </p:txBody>
      </p:sp>
      <p:sp>
        <p:nvSpPr>
          <p:cNvPr id="8" name="Footer Placeholder 4"/>
          <p:cNvSpPr>
            <a:spLocks noGrp="1"/>
          </p:cNvSpPr>
          <p:nvPr>
            <p:ph type="ftr" sz="quarter" idx="15"/>
          </p:nvPr>
        </p:nvSpPr>
        <p:spPr>
          <a:xfrm>
            <a:off x="4283020" y="6356353"/>
            <a:ext cx="6312373" cy="365125"/>
          </a:xfrm>
        </p:spPr>
        <p:txBody>
          <a:bodyPr/>
          <a:lstStyle>
            <a:lvl1pPr>
              <a:defRPr/>
            </a:lvl1pPr>
          </a:lstStyle>
          <a:p>
            <a:pPr>
              <a:defRPr/>
            </a:pPr>
            <a:endParaRPr lang="en-US" dirty="0">
              <a:solidFill>
                <a:srgbClr val="333333">
                  <a:lumMod val="60000"/>
                  <a:lumOff val="40000"/>
                </a:srgbClr>
              </a:solidFill>
            </a:endParaRPr>
          </a:p>
        </p:txBody>
      </p:sp>
      <p:sp>
        <p:nvSpPr>
          <p:cNvPr id="10" name="Slide Number Placeholder 5"/>
          <p:cNvSpPr>
            <a:spLocks noGrp="1"/>
          </p:cNvSpPr>
          <p:nvPr>
            <p:ph type="sldNum" sz="quarter" idx="16"/>
          </p:nvPr>
        </p:nvSpPr>
        <p:spPr>
          <a:xfrm>
            <a:off x="11018614" y="6356353"/>
            <a:ext cx="914162" cy="365125"/>
          </a:xfrm>
        </p:spPr>
        <p:txBody>
          <a:bodyPr wrap="square" numCol="1" anchorCtr="0" compatLnSpc="1">
            <a:prstTxWarp prst="textNoShape">
              <a:avLst/>
            </a:prstTxWarp>
          </a:bodyPr>
          <a:lstStyle>
            <a:lvl1pPr fontAlgn="base">
              <a:spcBef>
                <a:spcPct val="0"/>
              </a:spcBef>
              <a:spcAft>
                <a:spcPct val="0"/>
              </a:spcAft>
              <a:defRPr sz="1100">
                <a:solidFill>
                  <a:srgbClr val="858585"/>
                </a:solidFill>
              </a:defRPr>
            </a:lvl1pPr>
          </a:lstStyle>
          <a:p>
            <a:fld id="{0E62A505-3794-4AFD-9191-A4504A5BA3B2}" type="slidenum">
              <a:rPr lang="en-US"/>
              <a:pPr/>
              <a:t>‹#›</a:t>
            </a:fld>
            <a:endParaRPr lang="en-US" dirty="0"/>
          </a:p>
        </p:txBody>
      </p:sp>
    </p:spTree>
    <p:extLst>
      <p:ext uri="{BB962C8B-B14F-4D97-AF65-F5344CB8AC3E}">
        <p14:creationId xmlns:p14="http://schemas.microsoft.com/office/powerpoint/2010/main" val="410403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6"/>
          <p:cNvSpPr/>
          <p:nvPr/>
        </p:nvSpPr>
        <p:spPr>
          <a:xfrm>
            <a:off x="359740" y="268291"/>
            <a:ext cx="2194412"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2903808" y="914400"/>
            <a:ext cx="8675576" cy="1143000"/>
          </a:xfrm>
        </p:spPr>
        <p:txBody>
          <a:bodyPr/>
          <a:lstStyle/>
          <a:p>
            <a:r>
              <a:rPr lang="en-US" smtClean="0"/>
              <a:t>Click to edit Master title style</a:t>
            </a:r>
            <a:endParaRPr/>
          </a:p>
        </p:txBody>
      </p:sp>
      <p:sp>
        <p:nvSpPr>
          <p:cNvPr id="3" name="Content Placeholder 2"/>
          <p:cNvSpPr>
            <a:spLocks noGrp="1"/>
          </p:cNvSpPr>
          <p:nvPr>
            <p:ph idx="1"/>
          </p:nvPr>
        </p:nvSpPr>
        <p:spPr>
          <a:xfrm>
            <a:off x="2903808" y="2209802"/>
            <a:ext cx="8675576"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359739" y="1976718"/>
            <a:ext cx="2193989" cy="4625788"/>
          </a:xfrm>
        </p:spPr>
        <p:txBody>
          <a:bodyPr rtlCol="0">
            <a:normAutofit/>
          </a:bodyPr>
          <a:lstStyle>
            <a:lvl1pPr>
              <a:buNone/>
              <a:defRPr/>
            </a:lvl1pPr>
          </a:lstStyle>
          <a:p>
            <a:pPr lvl="0"/>
            <a:r>
              <a:rPr lang="en-US" noProof="0" dirty="0" smtClean="0"/>
              <a:t>Click icon to add picture</a:t>
            </a:r>
            <a:endParaRPr noProof="0" dirty="0"/>
          </a:p>
        </p:txBody>
      </p:sp>
      <p:sp>
        <p:nvSpPr>
          <p:cNvPr id="6" name="Date Placeholder 3"/>
          <p:cNvSpPr>
            <a:spLocks noGrp="1"/>
          </p:cNvSpPr>
          <p:nvPr>
            <p:ph type="dt" sz="half" idx="14"/>
          </p:nvPr>
        </p:nvSpPr>
        <p:spPr>
          <a:xfrm>
            <a:off x="9613513" y="6356353"/>
            <a:ext cx="2336191" cy="365125"/>
          </a:xfrm>
        </p:spPr>
        <p:txBody>
          <a:bodyPr/>
          <a:lstStyle>
            <a:lvl1pPr>
              <a:defRPr/>
            </a:lvl1pPr>
          </a:lstStyle>
          <a:p>
            <a:pPr>
              <a:defRPr/>
            </a:pPr>
            <a:fld id="{58793D64-91D6-4057-9914-B4329B1CD042}"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4"/>
          <p:cNvSpPr>
            <a:spLocks noGrp="1"/>
          </p:cNvSpPr>
          <p:nvPr>
            <p:ph type="ftr" sz="quarter" idx="15"/>
          </p:nvPr>
        </p:nvSpPr>
        <p:spPr>
          <a:xfrm>
            <a:off x="2903311" y="6356353"/>
            <a:ext cx="6568422" cy="365125"/>
          </a:xfrm>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5"/>
          <p:cNvSpPr>
            <a:spLocks noGrp="1"/>
          </p:cNvSpPr>
          <p:nvPr>
            <p:ph type="sldNum" sz="quarter" idx="16"/>
          </p:nvPr>
        </p:nvSpPr>
        <p:spPr>
          <a:xfrm>
            <a:off x="442269" y="360366"/>
            <a:ext cx="675040" cy="365125"/>
          </a:xfrm>
        </p:spPr>
        <p:txBody>
          <a:bodyPr/>
          <a:lstStyle>
            <a:lvl1pPr>
              <a:defRPr/>
            </a:lvl1pPr>
          </a:lstStyle>
          <a:p>
            <a:pPr>
              <a:defRPr/>
            </a:pPr>
            <a:fld id="{533BD32C-BA44-4796-A995-B96EF8176B4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55330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10343572" y="268288"/>
            <a:ext cx="1464352"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2945634" y="3429000"/>
            <a:ext cx="6620204"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945634" y="4824414"/>
            <a:ext cx="6620204"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414869" y="6356353"/>
            <a:ext cx="2162670" cy="365125"/>
          </a:xfrm>
        </p:spPr>
        <p:txBody>
          <a:bodyPr/>
          <a:lstStyle>
            <a:lvl1pPr>
              <a:defRPr/>
            </a:lvl1pPr>
          </a:lstStyle>
          <a:p>
            <a:pPr>
              <a:defRPr/>
            </a:pPr>
            <a:fld id="{52310B03-F969-40BF-B0A1-4002821DC437}"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6" name="Footer Placeholder 4"/>
          <p:cNvSpPr>
            <a:spLocks noGrp="1"/>
          </p:cNvSpPr>
          <p:nvPr>
            <p:ph type="ftr" sz="quarter" idx="11"/>
          </p:nvPr>
        </p:nvSpPr>
        <p:spPr>
          <a:xfrm>
            <a:off x="232775" y="6356353"/>
            <a:ext cx="7080522" cy="365125"/>
          </a:xfrm>
        </p:spPr>
        <p:txBody>
          <a:bodyPr/>
          <a:lstStyle>
            <a:lvl1pPr>
              <a:defRPr/>
            </a:lvl1pPr>
          </a:lstStyle>
          <a:p>
            <a:pPr>
              <a:defRPr/>
            </a:pPr>
            <a:endParaRPr lang="en-US" dirty="0">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0B022E9-DEBD-46F0-8819-CA7FAC2E393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0622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6"/>
          <p:cNvSpPr/>
          <p:nvPr/>
        </p:nvSpPr>
        <p:spPr>
          <a:xfrm>
            <a:off x="359740" y="4773616"/>
            <a:ext cx="3961368"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4959180" y="3429001"/>
            <a:ext cx="6620204"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4959180" y="4824414"/>
            <a:ext cx="6620204"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359738" y="268288"/>
            <a:ext cx="3961368" cy="4438650"/>
          </a:xfrm>
        </p:spPr>
        <p:txBody>
          <a:bodyPr rtlCol="0">
            <a:normAutofit/>
          </a:bodyPr>
          <a:lstStyle>
            <a:lvl1pPr>
              <a:buNone/>
              <a:defRPr/>
            </a:lvl1pPr>
          </a:lstStyle>
          <a:p>
            <a:pPr lvl="0"/>
            <a:r>
              <a:rPr lang="en-US" noProof="0" dirty="0" smtClean="0"/>
              <a:t>Click icon to add picture</a:t>
            </a:r>
            <a:endParaRPr noProof="0" dirty="0"/>
          </a:p>
        </p:txBody>
      </p:sp>
      <p:sp>
        <p:nvSpPr>
          <p:cNvPr id="6" name="Slide Number Placeholder 5"/>
          <p:cNvSpPr>
            <a:spLocks noGrp="1"/>
          </p:cNvSpPr>
          <p:nvPr>
            <p:ph type="sldNum" sz="quarter" idx="14"/>
          </p:nvPr>
        </p:nvSpPr>
        <p:spPr>
          <a:xfrm>
            <a:off x="467662" y="6105528"/>
            <a:ext cx="675040" cy="365125"/>
          </a:xfrm>
        </p:spPr>
        <p:txBody>
          <a:bodyPr/>
          <a:lstStyle>
            <a:lvl1pPr>
              <a:defRPr/>
            </a:lvl1pPr>
          </a:lstStyle>
          <a:p>
            <a:pPr>
              <a:defRPr/>
            </a:pPr>
            <a:fld id="{9CB0F848-EF57-4ABD-8C93-5BF3B50CF3C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0135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2" y="914400"/>
            <a:ext cx="9852635"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2214563"/>
            <a:ext cx="4753642"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08433" y="2214563"/>
            <a:ext cx="4753642"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94050AC2-4D1D-4A28-9908-4F44DC6D3710}"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AE1883-4FD0-4F4B-BF65-B4386E51544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7639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1" y="914400"/>
            <a:ext cx="9848571"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441" y="2054132"/>
            <a:ext cx="4753642"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689414"/>
            <a:ext cx="4753642"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04369" y="2054132"/>
            <a:ext cx="4753642"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04369" y="2689414"/>
            <a:ext cx="4753642"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AE585CD7-E8E1-4F73-BEF7-75333716C0D5}"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10" name="Slide Number Placeholder 8"/>
          <p:cNvSpPr>
            <a:spLocks noGrp="1"/>
          </p:cNvSpPr>
          <p:nvPr>
            <p:ph type="sldNum" sz="quarter" idx="12"/>
          </p:nvPr>
        </p:nvSpPr>
        <p:spPr/>
        <p:txBody>
          <a:bodyPr/>
          <a:lstStyle>
            <a:lvl1pPr>
              <a:defRPr/>
            </a:lvl1pPr>
          </a:lstStyle>
          <a:p>
            <a:pPr>
              <a:defRPr/>
            </a:pPr>
            <a:fld id="{6AAE2DF9-B448-4606-A346-661C299F6D8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9835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C65D3D8-34B9-47AD-B2A1-37DB4DEC33E5}" type="slidenum">
              <a:rPr lang="en-US" smtClean="0"/>
              <a:pPr>
                <a:defRPr/>
              </a:pPr>
              <a:t>‹#›</a:t>
            </a:fld>
            <a:endParaRPr lang="en-US" dirty="0"/>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7"/>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2" y="914400"/>
            <a:ext cx="9852635"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609442" y="2214562"/>
            <a:ext cx="985898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09442" y="4224973"/>
            <a:ext cx="985898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pPr>
              <a:defRPr/>
            </a:pPr>
            <a:fld id="{2248363A-5536-4567-AABE-0414E3CB0601}"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5"/>
          <p:cNvSpPr>
            <a:spLocks noGrp="1"/>
          </p:cNvSpPr>
          <p:nvPr>
            <p:ph type="ftr" sz="quarter" idx="15"/>
          </p:nvPr>
        </p:nvSpPr>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6"/>
          <p:cNvSpPr>
            <a:spLocks noGrp="1"/>
          </p:cNvSpPr>
          <p:nvPr>
            <p:ph type="sldNum" sz="quarter" idx="16"/>
          </p:nvPr>
        </p:nvSpPr>
        <p:spPr/>
        <p:txBody>
          <a:bodyPr/>
          <a:lstStyle>
            <a:lvl1pPr>
              <a:defRPr/>
            </a:lvl1pPr>
          </a:lstStyle>
          <a:p>
            <a:pPr>
              <a:defRPr/>
            </a:pPr>
            <a:fld id="{859764CF-5308-4232-AE21-78C7F7F919E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7925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7"/>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2" y="914400"/>
            <a:ext cx="9852635"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8433" y="2214562"/>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5708433" y="4224973"/>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09441" y="2214563"/>
            <a:ext cx="4753642"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fld id="{DB9DC97B-FA9E-4DF5-926E-728FB97F2A9D}"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8" name="Footer Placeholder 5"/>
          <p:cNvSpPr>
            <a:spLocks noGrp="1"/>
          </p:cNvSpPr>
          <p:nvPr>
            <p:ph type="ftr" sz="quarter" idx="16"/>
          </p:nvPr>
        </p:nvSpPr>
        <p:spPr/>
        <p:txBody>
          <a:bodyPr/>
          <a:lstStyle>
            <a:lvl1pPr>
              <a:defRPr/>
            </a:lvl1pPr>
          </a:lstStyle>
          <a:p>
            <a:pPr>
              <a:defRPr/>
            </a:pPr>
            <a:endParaRPr lang="en-US" dirty="0">
              <a:solidFill>
                <a:srgbClr val="333333">
                  <a:lumMod val="60000"/>
                  <a:lumOff val="40000"/>
                </a:srgbClr>
              </a:solidFill>
            </a:endParaRPr>
          </a:p>
        </p:txBody>
      </p:sp>
      <p:sp>
        <p:nvSpPr>
          <p:cNvPr id="11" name="Slide Number Placeholder 6"/>
          <p:cNvSpPr>
            <a:spLocks noGrp="1"/>
          </p:cNvSpPr>
          <p:nvPr>
            <p:ph type="sldNum" sz="quarter" idx="17"/>
          </p:nvPr>
        </p:nvSpPr>
        <p:spPr/>
        <p:txBody>
          <a:bodyPr/>
          <a:lstStyle>
            <a:lvl1pPr>
              <a:defRPr/>
            </a:lvl1pPr>
          </a:lstStyle>
          <a:p>
            <a:pPr>
              <a:defRPr/>
            </a:pPr>
            <a:fld id="{527AB9B1-ADF2-4221-88AA-79EBA36495C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193964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7"/>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2" y="914400"/>
            <a:ext cx="9852635"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08433" y="2214562"/>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5708433" y="4224973"/>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609441" y="2214562"/>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609441" y="4224973"/>
            <a:ext cx="4753642"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pPr>
              <a:defRPr/>
            </a:pPr>
            <a:fld id="{CEEC0B48-2CC7-432D-A56D-9D6BD4659BBA}"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10" name="Footer Placeholder 5"/>
          <p:cNvSpPr>
            <a:spLocks noGrp="1"/>
          </p:cNvSpPr>
          <p:nvPr>
            <p:ph type="ftr" sz="quarter" idx="17"/>
          </p:nvPr>
        </p:nvSpPr>
        <p:spPr/>
        <p:txBody>
          <a:bodyPr/>
          <a:lstStyle>
            <a:lvl1pPr>
              <a:defRPr/>
            </a:lvl1pPr>
          </a:lstStyle>
          <a:p>
            <a:pPr>
              <a:defRPr/>
            </a:pPr>
            <a:endParaRPr lang="en-US" dirty="0">
              <a:solidFill>
                <a:srgbClr val="333333">
                  <a:lumMod val="60000"/>
                  <a:lumOff val="40000"/>
                </a:srgbClr>
              </a:solidFill>
            </a:endParaRPr>
          </a:p>
        </p:txBody>
      </p:sp>
      <p:sp>
        <p:nvSpPr>
          <p:cNvPr id="13" name="Slide Number Placeholder 6"/>
          <p:cNvSpPr>
            <a:spLocks noGrp="1"/>
          </p:cNvSpPr>
          <p:nvPr>
            <p:ph type="sldNum" sz="quarter" idx="18"/>
          </p:nvPr>
        </p:nvSpPr>
        <p:spPr/>
        <p:txBody>
          <a:bodyPr/>
          <a:lstStyle>
            <a:lvl1pPr>
              <a:defRPr/>
            </a:lvl1pPr>
          </a:lstStyle>
          <a:p>
            <a:pPr>
              <a:defRPr/>
            </a:pPr>
            <a:fld id="{1CFB4A5E-354D-48B9-B0D6-F4BBA300CF7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9256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p:nvSpPr>
        <p:spPr>
          <a:xfrm>
            <a:off x="10862023" y="268291"/>
            <a:ext cx="958600"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292FC6CC-E02A-487A-A460-8BAEE8B311DD}"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78F98BDE-E2A9-4B7E-9B28-9CD4B9E02F0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2372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10862023" y="268291"/>
            <a:ext cx="9586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3" name="Date Placeholder 1"/>
          <p:cNvSpPr>
            <a:spLocks noGrp="1"/>
          </p:cNvSpPr>
          <p:nvPr>
            <p:ph type="dt" sz="half" idx="10"/>
          </p:nvPr>
        </p:nvSpPr>
        <p:spPr/>
        <p:txBody>
          <a:bodyPr/>
          <a:lstStyle>
            <a:lvl1pPr>
              <a:defRPr/>
            </a:lvl1pPr>
          </a:lstStyle>
          <a:p>
            <a:pPr>
              <a:defRPr/>
            </a:pPr>
            <a:fld id="{09F436E3-693A-44CF-86F2-65B33D18FA90}"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5" name="Slide Number Placeholder 3"/>
          <p:cNvSpPr>
            <a:spLocks noGrp="1"/>
          </p:cNvSpPr>
          <p:nvPr>
            <p:ph type="sldNum" sz="quarter" idx="12"/>
          </p:nvPr>
        </p:nvSpPr>
        <p:spPr/>
        <p:txBody>
          <a:bodyPr/>
          <a:lstStyle>
            <a:lvl1pPr>
              <a:defRPr/>
            </a:lvl1pPr>
          </a:lstStyle>
          <a:p>
            <a:pPr>
              <a:defRPr/>
            </a:pPr>
            <a:fld id="{1840ED80-D776-4079-957C-94F94F416C6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641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862023" y="268291"/>
            <a:ext cx="9586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0" y="995082"/>
            <a:ext cx="4753642"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6347749" y="990600"/>
            <a:ext cx="4753642"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440" y="2057401"/>
            <a:ext cx="4753642"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A37D5C0-FE50-4588-A3B4-E6FB9D6BC261}"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3CE8772C-5A05-46F3-BD2B-59A7A9E081C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73732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7"/>
          <p:cNvSpPr/>
          <p:nvPr/>
        </p:nvSpPr>
        <p:spPr>
          <a:xfrm>
            <a:off x="6327185" y="268291"/>
            <a:ext cx="5484971"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09440" y="995082"/>
            <a:ext cx="4753642"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609440" y="2057401"/>
            <a:ext cx="4753642"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6345358" y="990600"/>
            <a:ext cx="5460594" cy="5611813"/>
          </a:xfrm>
        </p:spPr>
        <p:txBody>
          <a:bodyPr rtlCol="0">
            <a:normAutofit/>
          </a:bodyPr>
          <a:lstStyle>
            <a:lvl1pPr>
              <a:buNone/>
              <a:defRPr/>
            </a:lvl1pPr>
          </a:lstStyle>
          <a:p>
            <a:pPr lvl="0"/>
            <a:r>
              <a:rPr lang="en-US" noProof="0" dirty="0" smtClean="0"/>
              <a:t>Click icon to add picture</a:t>
            </a:r>
            <a:endParaRPr noProof="0" dirty="0"/>
          </a:p>
        </p:txBody>
      </p:sp>
      <p:sp>
        <p:nvSpPr>
          <p:cNvPr id="6" name="Date Placeholder 4"/>
          <p:cNvSpPr>
            <a:spLocks noGrp="1"/>
          </p:cNvSpPr>
          <p:nvPr>
            <p:ph type="dt" sz="half" idx="14"/>
          </p:nvPr>
        </p:nvSpPr>
        <p:spPr>
          <a:xfrm>
            <a:off x="215844" y="6124578"/>
            <a:ext cx="2336191" cy="365125"/>
          </a:xfrm>
        </p:spPr>
        <p:txBody>
          <a:bodyPr/>
          <a:lstStyle>
            <a:lvl1pPr algn="l">
              <a:defRPr smtClean="0"/>
            </a:lvl1pPr>
          </a:lstStyle>
          <a:p>
            <a:pPr>
              <a:defRPr/>
            </a:pPr>
            <a:fld id="{451C79A3-B9B8-4555-987B-23C1EA4FB7F3}"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5"/>
          <p:cNvSpPr>
            <a:spLocks noGrp="1"/>
          </p:cNvSpPr>
          <p:nvPr>
            <p:ph type="ftr" sz="quarter" idx="15"/>
          </p:nvPr>
        </p:nvSpPr>
        <p:spPr>
          <a:xfrm>
            <a:off x="232775" y="6356353"/>
            <a:ext cx="5150625" cy="365125"/>
          </a:xfrm>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6"/>
          <p:cNvSpPr>
            <a:spLocks noGrp="1"/>
          </p:cNvSpPr>
          <p:nvPr>
            <p:ph type="sldNum" sz="quarter" idx="16"/>
          </p:nvPr>
        </p:nvSpPr>
        <p:spPr/>
        <p:txBody>
          <a:bodyPr/>
          <a:lstStyle>
            <a:lvl1pPr>
              <a:defRPr/>
            </a:lvl1pPr>
          </a:lstStyle>
          <a:p>
            <a:pPr>
              <a:defRPr/>
            </a:pPr>
            <a:fld id="{39FD7F03-83FF-4AC3-B956-B7F214A4DC1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30764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7"/>
          <p:cNvSpPr/>
          <p:nvPr/>
        </p:nvSpPr>
        <p:spPr>
          <a:xfrm>
            <a:off x="9619861" y="268288"/>
            <a:ext cx="218594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11558" y="4267200"/>
            <a:ext cx="8633751"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738" y="268288"/>
            <a:ext cx="9141619"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611558" y="4840944"/>
            <a:ext cx="8631634"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D0543C2-06E2-4D16-8600-F07C7B29E1B0}"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15D59BF4-008A-4896-88F4-33715830277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0448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10845093" y="268288"/>
            <a:ext cx="960716"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a:xfrm>
            <a:off x="611558" y="4267200"/>
            <a:ext cx="8633751"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59738" y="268288"/>
            <a:ext cx="4007924"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611558" y="4840944"/>
            <a:ext cx="8631634"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4469237" y="268291"/>
            <a:ext cx="6267685"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Picture Placeholder 2"/>
          <p:cNvSpPr>
            <a:spLocks noGrp="1"/>
          </p:cNvSpPr>
          <p:nvPr>
            <p:ph type="pic" idx="14"/>
          </p:nvPr>
        </p:nvSpPr>
        <p:spPr>
          <a:xfrm>
            <a:off x="4469236" y="2131938"/>
            <a:ext cx="3071584"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Picture Placeholder 2"/>
          <p:cNvSpPr>
            <a:spLocks noGrp="1"/>
          </p:cNvSpPr>
          <p:nvPr>
            <p:ph type="pic" idx="15"/>
          </p:nvPr>
        </p:nvSpPr>
        <p:spPr>
          <a:xfrm>
            <a:off x="7665337" y="2131938"/>
            <a:ext cx="3071584"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9" name="Date Placeholder 4"/>
          <p:cNvSpPr>
            <a:spLocks noGrp="1"/>
          </p:cNvSpPr>
          <p:nvPr>
            <p:ph type="dt" sz="half" idx="16"/>
          </p:nvPr>
        </p:nvSpPr>
        <p:spPr/>
        <p:txBody>
          <a:bodyPr/>
          <a:lstStyle>
            <a:lvl1pPr>
              <a:defRPr/>
            </a:lvl1pPr>
          </a:lstStyle>
          <a:p>
            <a:pPr>
              <a:defRPr/>
            </a:pPr>
            <a:fld id="{88C19414-366B-4FE9-B37C-C8724330D609}"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13" name="Footer Placeholder 5"/>
          <p:cNvSpPr>
            <a:spLocks noGrp="1"/>
          </p:cNvSpPr>
          <p:nvPr>
            <p:ph type="ftr" sz="quarter" idx="17"/>
          </p:nvPr>
        </p:nvSpPr>
        <p:spPr/>
        <p:txBody>
          <a:bodyPr/>
          <a:lstStyle>
            <a:lvl1pPr>
              <a:defRPr/>
            </a:lvl1pPr>
          </a:lstStyle>
          <a:p>
            <a:pPr>
              <a:defRPr/>
            </a:pPr>
            <a:endParaRPr lang="en-US" dirty="0">
              <a:solidFill>
                <a:srgbClr val="333333">
                  <a:lumMod val="60000"/>
                  <a:lumOff val="40000"/>
                </a:srgbClr>
              </a:solidFill>
            </a:endParaRPr>
          </a:p>
        </p:txBody>
      </p:sp>
      <p:sp>
        <p:nvSpPr>
          <p:cNvPr id="14" name="Slide Number Placeholder 6"/>
          <p:cNvSpPr>
            <a:spLocks noGrp="1"/>
          </p:cNvSpPr>
          <p:nvPr>
            <p:ph type="sldNum" sz="quarter" idx="18"/>
          </p:nvPr>
        </p:nvSpPr>
        <p:spPr/>
        <p:txBody>
          <a:bodyPr/>
          <a:lstStyle>
            <a:lvl1pPr>
              <a:defRPr/>
            </a:lvl1pPr>
          </a:lstStyle>
          <a:p>
            <a:pPr>
              <a:defRPr/>
            </a:pPr>
            <a:fld id="{036EB11B-F5BD-451B-81DD-8B80A0EBE21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83783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9613515" y="268291"/>
            <a:ext cx="2194411"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449774B8-D109-4210-B26B-1AEA81D03C69}"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8DCF40D-DA24-453E-9E7B-AB36381CDF2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4032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5486400"/>
            <a:ext cx="1021025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2835" y="3852863"/>
            <a:ext cx="817878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813A38B-3612-4DDF-BF38-F26A79AC09E9}" type="slidenum">
              <a:rPr lang="en-US" smtClean="0"/>
              <a:pPr>
                <a:defRPr/>
              </a:pPr>
              <a:t>‹#›</a:t>
            </a:fld>
            <a:endParaRPr lang="en-US" dirty="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0862023" y="268291"/>
            <a:ext cx="9586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dirty="0">
              <a:solidFill>
                <a:prstClr val="white"/>
              </a:solidFill>
            </a:endParaRPr>
          </a:p>
        </p:txBody>
      </p:sp>
      <p:sp>
        <p:nvSpPr>
          <p:cNvPr id="2" name="Vertical Title 1"/>
          <p:cNvSpPr>
            <a:spLocks noGrp="1"/>
          </p:cNvSpPr>
          <p:nvPr>
            <p:ph type="title" orient="vert"/>
          </p:nvPr>
        </p:nvSpPr>
        <p:spPr>
          <a:xfrm>
            <a:off x="10055781" y="1035426"/>
            <a:ext cx="1762601"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609441" y="1035426"/>
            <a:ext cx="802431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AC42194-E7DC-4CBE-9D9B-27061A16E04D}" type="datetimeFigureOut">
              <a:rPr lang="en-US">
                <a:solidFill>
                  <a:srgbClr val="333333">
                    <a:lumMod val="60000"/>
                    <a:lumOff val="40000"/>
                  </a:srgbClr>
                </a:solidFill>
              </a:rPr>
              <a:pPr>
                <a:defRPr/>
              </a:pPr>
              <a:t>10/4/2018</a:t>
            </a:fld>
            <a:endParaRPr lang="en-US" dirty="0">
              <a:solidFill>
                <a:srgbClr val="333333">
                  <a:lumMod val="60000"/>
                  <a:lumOff val="4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333333">
                  <a:lumMod val="60000"/>
                  <a:lumOff val="4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89A0AE7-FC25-4EDA-83F9-F99D8A4032F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7130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1265" y="1536192"/>
            <a:ext cx="487553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361BA2-3BBE-43E4-9F49-5628CEE3E907}" type="slidenum">
              <a:rPr lang="en-US" smtClean="0"/>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1265" y="1535113"/>
            <a:ext cx="487553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1265" y="2174875"/>
            <a:ext cx="48755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ADDBD0C-A69A-484C-921E-93296E867F83}" type="slidenum">
              <a:rPr lang="en-US" smtClean="0"/>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0E4E36C-BE50-4D62-9059-F5B90187DCC9}" type="slidenum">
              <a:rPr lang="en-US" smtClean="0"/>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88E9505-4A6D-4D89-86AB-1FB07C0B46A0}" type="slidenum">
              <a:rPr lang="en-US" smtClean="0"/>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7" y="5495544"/>
            <a:ext cx="10360501"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295" y="6096000"/>
            <a:ext cx="10360503"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890245A-68BB-41F6-81FE-02C7DA02215E}" type="slidenum">
              <a:rPr lang="en-US" smtClean="0"/>
              <a:pPr>
                <a:defRPr/>
              </a:pPr>
              <a:t>‹#›</a:t>
            </a:fld>
            <a:endParaRPr lang="en-US" dirty="0"/>
          </a:p>
        </p:txBody>
      </p:sp>
      <p:sp>
        <p:nvSpPr>
          <p:cNvPr id="9" name="Content Placeholder 8"/>
          <p:cNvSpPr>
            <a:spLocks noGrp="1"/>
          </p:cNvSpPr>
          <p:nvPr>
            <p:ph sz="quarter" idx="13"/>
          </p:nvPr>
        </p:nvSpPr>
        <p:spPr>
          <a:xfrm>
            <a:off x="406294" y="381000"/>
            <a:ext cx="10360501"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495278"/>
            <a:ext cx="10360501"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4663"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231" y="6096000"/>
            <a:ext cx="10360501"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68ACD612-C5C0-4B0B-A6DC-61B1A9004CF5}"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4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157354"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600200"/>
            <a:ext cx="10157354"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4663" y="0"/>
            <a:ext cx="9141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274663" y="5486400"/>
            <a:ext cx="91416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11372755" y="5648960"/>
            <a:ext cx="73133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6833CC9-C25D-4475-8A81-3BD5A38146C0}" type="slidenum">
              <a:rPr lang="en-US" smtClean="0"/>
              <a:pPr>
                <a:defRPr/>
              </a:pPr>
              <a:t>‹#›</a:t>
            </a:fld>
            <a:endParaRPr lang="en-US" dirty="0"/>
          </a:p>
        </p:txBody>
      </p:sp>
      <p:sp>
        <p:nvSpPr>
          <p:cNvPr id="5" name="Footer Placeholder 4"/>
          <p:cNvSpPr>
            <a:spLocks noGrp="1"/>
          </p:cNvSpPr>
          <p:nvPr>
            <p:ph type="ftr" sz="quarter" idx="3"/>
          </p:nvPr>
        </p:nvSpPr>
        <p:spPr>
          <a:xfrm rot="16200000">
            <a:off x="10507384" y="3987865"/>
            <a:ext cx="2367281" cy="487553"/>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10471825" y="1585025"/>
            <a:ext cx="2438399" cy="487553"/>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alphaModFix amt="46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914400"/>
            <a:ext cx="867607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441" y="2209802"/>
            <a:ext cx="8676073"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596584" y="6356353"/>
            <a:ext cx="2336191"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2">
                    <a:lumMod val="60000"/>
                    <a:lumOff val="40000"/>
                  </a:schemeClr>
                </a:solidFill>
                <a:latin typeface="+mn-lt"/>
              </a:defRPr>
            </a:lvl1pPr>
          </a:lstStyle>
          <a:p>
            <a:pPr defTabSz="457200">
              <a:defRPr/>
            </a:pPr>
            <a:fld id="{4C14618E-2988-421F-AF89-7134B8F39F20}" type="datetimeFigureOut">
              <a:rPr lang="en-US">
                <a:solidFill>
                  <a:srgbClr val="333333">
                    <a:lumMod val="60000"/>
                    <a:lumOff val="40000"/>
                  </a:srgbClr>
                </a:solidFill>
                <a:ea typeface="+mn-ea"/>
              </a:rPr>
              <a:pPr defTabSz="457200">
                <a:defRPr/>
              </a:pPr>
              <a:t>10/4/2018</a:t>
            </a:fld>
            <a:endParaRPr lang="en-US" dirty="0">
              <a:solidFill>
                <a:srgbClr val="333333">
                  <a:lumMod val="60000"/>
                  <a:lumOff val="40000"/>
                </a:srgbClr>
              </a:solidFill>
              <a:ea typeface="+mn-ea"/>
            </a:endParaRPr>
          </a:p>
        </p:txBody>
      </p:sp>
      <p:sp>
        <p:nvSpPr>
          <p:cNvPr id="5" name="Footer Placeholder 4"/>
          <p:cNvSpPr>
            <a:spLocks noGrp="1"/>
          </p:cNvSpPr>
          <p:nvPr>
            <p:ph type="ftr" sz="quarter" idx="3"/>
          </p:nvPr>
        </p:nvSpPr>
        <p:spPr>
          <a:xfrm>
            <a:off x="232774" y="6356353"/>
            <a:ext cx="8007381"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2">
                    <a:lumMod val="60000"/>
                    <a:lumOff val="40000"/>
                  </a:schemeClr>
                </a:solidFill>
                <a:latin typeface="+mn-lt"/>
              </a:defRPr>
            </a:lvl1pPr>
          </a:lstStyle>
          <a:p>
            <a:pPr defTabSz="457200">
              <a:defRPr/>
            </a:pPr>
            <a:endParaRPr lang="en-US" dirty="0">
              <a:solidFill>
                <a:srgbClr val="333333">
                  <a:lumMod val="60000"/>
                  <a:lumOff val="40000"/>
                </a:srgbClr>
              </a:solidFill>
              <a:ea typeface="+mn-ea"/>
            </a:endParaRPr>
          </a:p>
        </p:txBody>
      </p:sp>
      <p:sp>
        <p:nvSpPr>
          <p:cNvPr id="6" name="Slide Number Placeholder 5"/>
          <p:cNvSpPr>
            <a:spLocks noGrp="1"/>
          </p:cNvSpPr>
          <p:nvPr>
            <p:ph type="sldNum" sz="quarter" idx="4"/>
          </p:nvPr>
        </p:nvSpPr>
        <p:spPr>
          <a:xfrm>
            <a:off x="11005917" y="360366"/>
            <a:ext cx="675040" cy="365125"/>
          </a:xfrm>
          <a:prstGeom prst="rect">
            <a:avLst/>
          </a:prstGeom>
        </p:spPr>
        <p:txBody>
          <a:bodyPr vert="horz" lIns="91440" tIns="45720" rIns="91440" bIns="45720" rtlCol="0" anchor="ctr"/>
          <a:lstStyle>
            <a:lvl1pPr algn="r" fontAlgn="auto">
              <a:spcBef>
                <a:spcPts val="0"/>
              </a:spcBef>
              <a:spcAft>
                <a:spcPts val="0"/>
              </a:spcAft>
              <a:defRPr sz="2200" b="1" smtClean="0">
                <a:solidFill>
                  <a:schemeClr val="bg1"/>
                </a:solidFill>
                <a:latin typeface="+mn-lt"/>
              </a:defRPr>
            </a:lvl1pPr>
          </a:lstStyle>
          <a:p>
            <a:pPr defTabSz="457200">
              <a:defRPr/>
            </a:pPr>
            <a:fld id="{15C34D49-2274-42E9-9160-676E77AA2028}" type="slidenum">
              <a:rPr lang="en-US">
                <a:solidFill>
                  <a:prstClr val="white"/>
                </a:solidFill>
                <a:ea typeface="+mn-ea"/>
              </a:rPr>
              <a:pPr defTabSz="457200">
                <a:defRPr/>
              </a:pPr>
              <a:t>‹#›</a:t>
            </a:fld>
            <a:endParaRPr lang="en-US" dirty="0">
              <a:solidFill>
                <a:prstClr val="white"/>
              </a:solidFill>
              <a:ea typeface="+mn-ea"/>
            </a:endParaRPr>
          </a:p>
        </p:txBody>
      </p:sp>
    </p:spTree>
    <p:extLst>
      <p:ext uri="{BB962C8B-B14F-4D97-AF65-F5344CB8AC3E}">
        <p14:creationId xmlns:p14="http://schemas.microsoft.com/office/powerpoint/2010/main" val="18553731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l" rtl="0" fontAlgn="base">
        <a:spcBef>
          <a:spcPct val="0"/>
        </a:spcBef>
        <a:spcAft>
          <a:spcPct val="0"/>
        </a:spcAft>
        <a:defRPr sz="3600" kern="12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Century Gothic" pitchFamily="34" charset="0"/>
        </a:defRPr>
      </a:lvl2pPr>
      <a:lvl3pPr algn="l" rtl="0" fontAlgn="base">
        <a:spcBef>
          <a:spcPct val="0"/>
        </a:spcBef>
        <a:spcAft>
          <a:spcPct val="0"/>
        </a:spcAft>
        <a:defRPr sz="3600">
          <a:solidFill>
            <a:schemeClr val="accent1"/>
          </a:solidFill>
          <a:latin typeface="Century Gothic" pitchFamily="34" charset="0"/>
        </a:defRPr>
      </a:lvl3pPr>
      <a:lvl4pPr algn="l" rtl="0" fontAlgn="base">
        <a:spcBef>
          <a:spcPct val="0"/>
        </a:spcBef>
        <a:spcAft>
          <a:spcPct val="0"/>
        </a:spcAft>
        <a:defRPr sz="3600">
          <a:solidFill>
            <a:schemeClr val="accent1"/>
          </a:solidFill>
          <a:latin typeface="Century Gothic" pitchFamily="34" charset="0"/>
        </a:defRPr>
      </a:lvl4pPr>
      <a:lvl5pPr algn="l" rtl="0" fontAlgn="base">
        <a:spcBef>
          <a:spcPct val="0"/>
        </a:spcBef>
        <a:spcAft>
          <a:spcPct val="0"/>
        </a:spcAft>
        <a:defRPr sz="3600">
          <a:solidFill>
            <a:schemeClr val="accent1"/>
          </a:solidFill>
          <a:latin typeface="Century Gothic" pitchFamily="34" charset="0"/>
        </a:defRPr>
      </a:lvl5pPr>
      <a:lvl6pPr marL="457200" algn="l" rtl="0" fontAlgn="base">
        <a:spcBef>
          <a:spcPct val="0"/>
        </a:spcBef>
        <a:spcAft>
          <a:spcPct val="0"/>
        </a:spcAft>
        <a:defRPr sz="3600">
          <a:solidFill>
            <a:schemeClr val="accent1"/>
          </a:solidFill>
          <a:latin typeface="Century Gothic" pitchFamily="34" charset="0"/>
        </a:defRPr>
      </a:lvl6pPr>
      <a:lvl7pPr marL="914400" algn="l" rtl="0" fontAlgn="base">
        <a:spcBef>
          <a:spcPct val="0"/>
        </a:spcBef>
        <a:spcAft>
          <a:spcPct val="0"/>
        </a:spcAft>
        <a:defRPr sz="3600">
          <a:solidFill>
            <a:schemeClr val="accent1"/>
          </a:solidFill>
          <a:latin typeface="Century Gothic" pitchFamily="34" charset="0"/>
        </a:defRPr>
      </a:lvl7pPr>
      <a:lvl8pPr marL="1371600" algn="l" rtl="0" fontAlgn="base">
        <a:spcBef>
          <a:spcPct val="0"/>
        </a:spcBef>
        <a:spcAft>
          <a:spcPct val="0"/>
        </a:spcAft>
        <a:defRPr sz="3600">
          <a:solidFill>
            <a:schemeClr val="accent1"/>
          </a:solidFill>
          <a:latin typeface="Century Gothic" pitchFamily="34" charset="0"/>
        </a:defRPr>
      </a:lvl8pPr>
      <a:lvl9pPr marL="1828800" algn="l" rtl="0" fontAlgn="base">
        <a:spcBef>
          <a:spcPct val="0"/>
        </a:spcBef>
        <a:spcAft>
          <a:spcPct val="0"/>
        </a:spcAft>
        <a:defRPr sz="3600">
          <a:solidFill>
            <a:schemeClr val="accent1"/>
          </a:solidFill>
          <a:latin typeface="Century Gothic" pitchFamily="34" charset="0"/>
        </a:defRPr>
      </a:lvl9pPr>
    </p:titleStyle>
    <p:bodyStyle>
      <a:lvl1pPr marL="228600" indent="-228600" algn="l" rtl="0" fontAlgn="base">
        <a:spcBef>
          <a:spcPts val="1800"/>
        </a:spcBef>
        <a:spcAft>
          <a:spcPct val="0"/>
        </a:spcAft>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rtl="0" fontAlgn="base">
        <a:spcBef>
          <a:spcPts val="600"/>
        </a:spcBef>
        <a:spcAft>
          <a:spcPct val="0"/>
        </a:spcAft>
        <a:buClr>
          <a:srgbClr val="4D0000"/>
        </a:buClr>
        <a:buSzPct val="100000"/>
        <a:buFont typeface="Wingdings 2" pitchFamily="18" charset="2"/>
        <a:buChar char="¡"/>
        <a:defRPr kern="1200">
          <a:solidFill>
            <a:schemeClr val="tx2"/>
          </a:solidFill>
          <a:latin typeface="+mn-lt"/>
          <a:ea typeface="+mn-ea"/>
          <a:cs typeface="+mn-cs"/>
        </a:defRPr>
      </a:lvl2pPr>
      <a:lvl3pPr marL="685800" indent="-228600" algn="l" rtl="0" fontAlgn="base">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3pPr>
      <a:lvl4pPr marL="914400" indent="-228600" algn="l" rtl="0" fontAlgn="base">
        <a:spcBef>
          <a:spcPts val="600"/>
        </a:spcBef>
        <a:spcAft>
          <a:spcPct val="0"/>
        </a:spcAft>
        <a:buClr>
          <a:srgbClr val="4D0000"/>
        </a:buClr>
        <a:buSzPct val="100000"/>
        <a:buFont typeface="Wingdings 2" pitchFamily="18" charset="2"/>
        <a:buChar char="¡"/>
        <a:defRPr kern="1200">
          <a:solidFill>
            <a:schemeClr val="tx2"/>
          </a:solidFill>
          <a:latin typeface="+mn-lt"/>
          <a:ea typeface="+mn-ea"/>
          <a:cs typeface="+mn-cs"/>
        </a:defRPr>
      </a:lvl4pPr>
      <a:lvl5pPr marL="1143000" indent="-228600" algn="l" rtl="0" fontAlgn="base">
        <a:spcBef>
          <a:spcPts val="600"/>
        </a:spcBef>
        <a:spcAft>
          <a:spcPct val="0"/>
        </a:spcAft>
        <a:buClr>
          <a:schemeClr val="accent1"/>
        </a:buClr>
        <a:buSzPct val="100000"/>
        <a:buFont typeface="Wingdings 2" pitchFamily="18"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143999" cy="609600"/>
          </a:xfrm>
        </p:spPr>
        <p:txBody>
          <a:bodyPr>
            <a:noAutofit/>
          </a:bodyPr>
          <a:lstStyle/>
          <a:p>
            <a:r>
              <a:rPr lang="en-US" sz="3600" b="1" dirty="0">
                <a:solidFill>
                  <a:srgbClr val="C00000"/>
                </a:solidFill>
                <a:latin typeface="Arial" panose="020B0604020202020204" pitchFamily="34" charset="0"/>
                <a:cs typeface="Arial" panose="020B0604020202020204" pitchFamily="34" charset="0"/>
              </a:rPr>
              <a:t>Spread of Lutheranism in Germany</a:t>
            </a:r>
          </a:p>
        </p:txBody>
      </p:sp>
      <p:sp>
        <p:nvSpPr>
          <p:cNvPr id="3" name="Content Placeholder 2"/>
          <p:cNvSpPr>
            <a:spLocks noGrp="1"/>
          </p:cNvSpPr>
          <p:nvPr>
            <p:ph idx="1"/>
          </p:nvPr>
        </p:nvSpPr>
        <p:spPr>
          <a:xfrm>
            <a:off x="531813" y="685800"/>
            <a:ext cx="10591800" cy="6172200"/>
          </a:xfrm>
        </p:spPr>
        <p:txBody>
          <a:bodyPr>
            <a:noAutofit/>
          </a:bodyPr>
          <a:lstStyle/>
          <a:p>
            <a:r>
              <a:rPr lang="en-US" sz="4000" dirty="0"/>
              <a:t>After Luther is officially excommunicated from the Catholic Church he returns to Germany</a:t>
            </a:r>
          </a:p>
          <a:p>
            <a:r>
              <a:rPr lang="en-US" sz="4000" dirty="0"/>
              <a:t>There he translates the bible into German</a:t>
            </a:r>
          </a:p>
          <a:p>
            <a:pPr lvl="1"/>
            <a:r>
              <a:rPr lang="en-US" sz="3600" b="1" dirty="0">
                <a:solidFill>
                  <a:srgbClr val="0070C0"/>
                </a:solidFill>
              </a:rPr>
              <a:t>By 1534 the German New Testament sells nearly 200,000 copies</a:t>
            </a:r>
          </a:p>
          <a:p>
            <a:r>
              <a:rPr lang="en-US" sz="4000" b="1" dirty="0">
                <a:solidFill>
                  <a:srgbClr val="00B050"/>
                </a:solidFill>
              </a:rPr>
              <a:t>Lutheranism begins to gain popularity through spoken word </a:t>
            </a:r>
            <a:r>
              <a:rPr lang="en-US" sz="3600" dirty="0"/>
              <a:t>(remember most people can’t read)</a:t>
            </a:r>
          </a:p>
          <a:p>
            <a:r>
              <a:rPr lang="en-US" sz="4000" dirty="0"/>
              <a:t>State authorities begin to take notice…</a:t>
            </a:r>
          </a:p>
        </p:txBody>
      </p:sp>
    </p:spTree>
    <p:extLst>
      <p:ext uri="{BB962C8B-B14F-4D97-AF65-F5344CB8AC3E}">
        <p14:creationId xmlns:p14="http://schemas.microsoft.com/office/powerpoint/2010/main" val="1176844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27882" y="0"/>
            <a:ext cx="8133060" cy="6858000"/>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34496388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441" y="-76200"/>
            <a:ext cx="10969943" cy="1143000"/>
          </a:xfrm>
        </p:spPr>
        <p:txBody>
          <a:bodyPr/>
          <a:lstStyle/>
          <a:p>
            <a:pPr eaLnBrk="1" hangingPunct="1"/>
            <a:r>
              <a:rPr lang="en-US" altLang="en-US" b="1" dirty="0" smtClean="0">
                <a:ea typeface="ＭＳ Ｐゴシック" pitchFamily="34" charset="-128"/>
              </a:rPr>
              <a:t>Switzerland</a:t>
            </a:r>
          </a:p>
        </p:txBody>
      </p:sp>
      <p:sp>
        <p:nvSpPr>
          <p:cNvPr id="8195" name="Rectangle 3"/>
          <p:cNvSpPr>
            <a:spLocks noGrp="1" noChangeArrowheads="1"/>
          </p:cNvSpPr>
          <p:nvPr>
            <p:ph idx="1"/>
          </p:nvPr>
        </p:nvSpPr>
        <p:spPr>
          <a:xfrm>
            <a:off x="379412" y="838201"/>
            <a:ext cx="10972799" cy="5638802"/>
          </a:xfrm>
        </p:spPr>
        <p:txBody>
          <a:bodyPr>
            <a:noAutofit/>
          </a:bodyPr>
          <a:lstStyle/>
          <a:p>
            <a:pPr eaLnBrk="1" hangingPunct="1">
              <a:lnSpc>
                <a:spcPct val="90000"/>
              </a:lnSpc>
            </a:pPr>
            <a:r>
              <a:rPr lang="en-US" altLang="en-US" sz="4000" b="1" dirty="0" smtClean="0">
                <a:solidFill>
                  <a:schemeClr val="accent5">
                    <a:lumMod val="50000"/>
                  </a:schemeClr>
                </a:solidFill>
                <a:ea typeface="ＭＳ Ｐゴシック" pitchFamily="34" charset="-128"/>
              </a:rPr>
              <a:t>Begins with Zwingli who agrees with Luther on almost everything, except…?</a:t>
            </a:r>
          </a:p>
          <a:p>
            <a:pPr eaLnBrk="1" hangingPunct="1">
              <a:lnSpc>
                <a:spcPct val="90000"/>
              </a:lnSpc>
            </a:pPr>
            <a:r>
              <a:rPr lang="en-US" altLang="en-US" sz="4000" b="1" dirty="0" smtClean="0">
                <a:solidFill>
                  <a:schemeClr val="accent1">
                    <a:lumMod val="75000"/>
                  </a:schemeClr>
                </a:solidFill>
                <a:ea typeface="ＭＳ Ｐゴシック" pitchFamily="34" charset="-128"/>
              </a:rPr>
              <a:t>Zwingli also gets roots of the state (i.e. city council) to mandate Protestantism</a:t>
            </a:r>
          </a:p>
          <a:p>
            <a:pPr eaLnBrk="1" hangingPunct="1">
              <a:lnSpc>
                <a:spcPct val="90000"/>
              </a:lnSpc>
            </a:pPr>
            <a:r>
              <a:rPr lang="en-US" altLang="en-US" sz="4000" b="1" dirty="0" smtClean="0">
                <a:solidFill>
                  <a:schemeClr val="accent2">
                    <a:lumMod val="50000"/>
                  </a:schemeClr>
                </a:solidFill>
                <a:ea typeface="ＭＳ Ｐゴシック" pitchFamily="34" charset="-128"/>
              </a:rPr>
              <a:t>John Calvin follows Zwingli with ideas of predestination and original sin = Calvinism (Presbyterianism)</a:t>
            </a:r>
          </a:p>
          <a:p>
            <a:pPr eaLnBrk="1" hangingPunct="1">
              <a:lnSpc>
                <a:spcPct val="90000"/>
              </a:lnSpc>
            </a:pPr>
            <a:r>
              <a:rPr lang="en-US" altLang="en-US" sz="4000" b="1" dirty="0" smtClean="0">
                <a:solidFill>
                  <a:schemeClr val="accent2">
                    <a:lumMod val="50000"/>
                  </a:schemeClr>
                </a:solidFill>
                <a:ea typeface="ＭＳ Ｐゴシック" pitchFamily="34" charset="-128"/>
              </a:rPr>
              <a:t>Both enforce strict moral code, work ethic, and service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413" y="0"/>
            <a:ext cx="11199972" cy="1143000"/>
          </a:xfrm>
        </p:spPr>
        <p:txBody>
          <a:bodyPr>
            <a:normAutofit/>
          </a:bodyPr>
          <a:lstStyle/>
          <a:p>
            <a:r>
              <a:rPr lang="en-US" sz="5400" b="1" dirty="0" smtClean="0">
                <a:effectLst>
                  <a:outerShdw blurRad="38100" dist="38100" dir="2700000" algn="tl">
                    <a:srgbClr val="000000">
                      <a:alpha val="43137"/>
                    </a:srgbClr>
                  </a:outerShdw>
                </a:effectLst>
              </a:rPr>
              <a:t>The Catholics</a:t>
            </a:r>
            <a:endParaRPr lang="en-US" sz="54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31811" y="1143000"/>
            <a:ext cx="10591801" cy="5410200"/>
          </a:xfrm>
        </p:spPr>
        <p:txBody>
          <a:bodyPr>
            <a:normAutofit/>
          </a:bodyPr>
          <a:lstStyle/>
          <a:p>
            <a:pPr marL="0" indent="0">
              <a:buNone/>
            </a:pPr>
            <a:r>
              <a:rPr lang="en-US" sz="5400" b="1" dirty="0" smtClean="0">
                <a:solidFill>
                  <a:srgbClr val="7030A0"/>
                </a:solidFill>
                <a:effectLst>
                  <a:outerShdw blurRad="38100" dist="38100" dir="2700000" algn="tl">
                    <a:srgbClr val="000000">
                      <a:alpha val="43137"/>
                    </a:srgbClr>
                  </a:outerShdw>
                </a:effectLst>
              </a:rPr>
              <a:t>Let me tell you about…</a:t>
            </a:r>
          </a:p>
          <a:p>
            <a:pPr marL="514350" indent="-514350">
              <a:buFont typeface="+mj-lt"/>
              <a:buAutoNum type="arabicPeriod"/>
            </a:pPr>
            <a:r>
              <a:rPr lang="en-US" sz="5400" b="1" dirty="0" smtClean="0">
                <a:solidFill>
                  <a:srgbClr val="002060"/>
                </a:solidFill>
                <a:effectLst>
                  <a:outerShdw blurRad="38100" dist="38100" dir="2700000" algn="tl">
                    <a:srgbClr val="000000">
                      <a:alpha val="43137"/>
                    </a:srgbClr>
                  </a:outerShdw>
                </a:effectLst>
              </a:rPr>
              <a:t>Catholic Reformation - Counter Reformation</a:t>
            </a:r>
          </a:p>
          <a:p>
            <a:pPr marL="514350" indent="-514350">
              <a:buFont typeface="+mj-lt"/>
              <a:buAutoNum type="arabicPeriod"/>
            </a:pPr>
            <a:r>
              <a:rPr lang="en-US" sz="5400" b="1" dirty="0" smtClean="0">
                <a:solidFill>
                  <a:srgbClr val="002060"/>
                </a:solidFill>
                <a:effectLst>
                  <a:outerShdw blurRad="38100" dist="38100" dir="2700000" algn="tl">
                    <a:srgbClr val="000000">
                      <a:alpha val="43137"/>
                    </a:srgbClr>
                  </a:outerShdw>
                </a:effectLst>
              </a:rPr>
              <a:t>Ignatius of Loyola &amp; the Jesuits</a:t>
            </a:r>
          </a:p>
          <a:p>
            <a:pPr marL="514350" indent="-514350">
              <a:buFont typeface="+mj-lt"/>
              <a:buAutoNum type="arabicPeriod"/>
            </a:pPr>
            <a:r>
              <a:rPr lang="en-US" sz="5400" b="1" dirty="0" smtClean="0">
                <a:solidFill>
                  <a:srgbClr val="002060"/>
                </a:solidFill>
                <a:effectLst>
                  <a:outerShdw blurRad="38100" dist="38100" dir="2700000" algn="tl">
                    <a:srgbClr val="000000">
                      <a:alpha val="43137"/>
                    </a:srgbClr>
                  </a:outerShdw>
                </a:effectLst>
              </a:rPr>
              <a:t>Council of Trent (1545-63)</a:t>
            </a:r>
          </a:p>
          <a:p>
            <a:pPr lvl="2"/>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6703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Society of Jesus</a:t>
            </a:r>
            <a:endParaRPr lang="en-US" sz="6000" b="1" dirty="0"/>
          </a:p>
        </p:txBody>
      </p:sp>
      <p:sp>
        <p:nvSpPr>
          <p:cNvPr id="3" name="Content Placeholder 2"/>
          <p:cNvSpPr>
            <a:spLocks noGrp="1"/>
          </p:cNvSpPr>
          <p:nvPr>
            <p:ph idx="1"/>
          </p:nvPr>
        </p:nvSpPr>
        <p:spPr/>
        <p:txBody>
          <a:bodyPr/>
          <a:lstStyle/>
          <a:p>
            <a:r>
              <a:rPr lang="en-US" sz="6000" b="1" dirty="0" smtClean="0">
                <a:solidFill>
                  <a:srgbClr val="4C216D"/>
                </a:solidFill>
              </a:rPr>
              <a:t>“Conflict for God”</a:t>
            </a:r>
          </a:p>
          <a:p>
            <a:r>
              <a:rPr lang="en-US" sz="6000" b="1" dirty="0" smtClean="0">
                <a:solidFill>
                  <a:srgbClr val="4C216D"/>
                </a:solidFill>
              </a:rPr>
              <a:t>Education of the young</a:t>
            </a:r>
          </a:p>
          <a:p>
            <a:r>
              <a:rPr lang="en-US" sz="6000" b="1" dirty="0" smtClean="0">
                <a:solidFill>
                  <a:srgbClr val="002060"/>
                </a:solidFill>
              </a:rPr>
              <a:t>Conversion of non-Christians (East)</a:t>
            </a:r>
          </a:p>
          <a:p>
            <a:endParaRPr lang="en-US" dirty="0"/>
          </a:p>
        </p:txBody>
      </p:sp>
    </p:spTree>
    <p:extLst>
      <p:ext uri="{BB962C8B-B14F-4D97-AF65-F5344CB8AC3E}">
        <p14:creationId xmlns:p14="http://schemas.microsoft.com/office/powerpoint/2010/main" val="28497766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0"/>
            <a:ext cx="10969943" cy="990600"/>
          </a:xfrm>
        </p:spPr>
        <p:txBody>
          <a:bodyPr/>
          <a:lstStyle/>
          <a:p>
            <a:r>
              <a:rPr lang="en-US" sz="4800" b="1" dirty="0" smtClean="0"/>
              <a:t>Papal Reform</a:t>
            </a:r>
            <a:endParaRPr lang="en-US" sz="4800" b="1" dirty="0"/>
          </a:p>
        </p:txBody>
      </p:sp>
      <p:sp>
        <p:nvSpPr>
          <p:cNvPr id="3" name="Content Placeholder 2"/>
          <p:cNvSpPr>
            <a:spLocks noGrp="1"/>
          </p:cNvSpPr>
          <p:nvPr>
            <p:ph idx="1"/>
          </p:nvPr>
        </p:nvSpPr>
        <p:spPr>
          <a:xfrm>
            <a:off x="609441" y="1066800"/>
            <a:ext cx="10969943" cy="5562600"/>
          </a:xfrm>
        </p:spPr>
        <p:txBody>
          <a:bodyPr>
            <a:noAutofit/>
          </a:bodyPr>
          <a:lstStyle/>
          <a:p>
            <a:r>
              <a:rPr lang="en-US" sz="3600" b="1" dirty="0" smtClean="0">
                <a:solidFill>
                  <a:srgbClr val="4C216D"/>
                </a:solidFill>
              </a:rPr>
              <a:t>Paul III</a:t>
            </a:r>
          </a:p>
          <a:p>
            <a:pPr lvl="1"/>
            <a:r>
              <a:rPr lang="en-US" sz="3200" b="1" dirty="0" smtClean="0">
                <a:solidFill>
                  <a:srgbClr val="4C216D"/>
                </a:solidFill>
              </a:rPr>
              <a:t>Know he took the first steps to reform, including calling…</a:t>
            </a:r>
          </a:p>
          <a:p>
            <a:r>
              <a:rPr lang="en-US" sz="3600" b="1" dirty="0" smtClean="0">
                <a:solidFill>
                  <a:srgbClr val="002060"/>
                </a:solidFill>
              </a:rPr>
              <a:t>Council of Trent &amp; Paul IV</a:t>
            </a:r>
          </a:p>
          <a:p>
            <a:pPr lvl="1"/>
            <a:r>
              <a:rPr lang="en-US" sz="3200" b="1" smtClean="0">
                <a:solidFill>
                  <a:srgbClr val="002060"/>
                </a:solidFill>
              </a:rPr>
              <a:t>Reaffirmed Catholic </a:t>
            </a:r>
            <a:r>
              <a:rPr lang="en-US" sz="3200" b="1" dirty="0" smtClean="0">
                <a:solidFill>
                  <a:srgbClr val="002060"/>
                </a:solidFill>
              </a:rPr>
              <a:t>teachings</a:t>
            </a:r>
          </a:p>
          <a:p>
            <a:pPr lvl="1"/>
            <a:r>
              <a:rPr lang="en-US" sz="3200" b="1" dirty="0" smtClean="0">
                <a:solidFill>
                  <a:srgbClr val="002060"/>
                </a:solidFill>
              </a:rPr>
              <a:t>Reaffirmed emphasis on works</a:t>
            </a:r>
          </a:p>
          <a:p>
            <a:pPr lvl="1"/>
            <a:r>
              <a:rPr lang="en-US" sz="3200" b="1" dirty="0" smtClean="0">
                <a:solidFill>
                  <a:srgbClr val="002060"/>
                </a:solidFill>
              </a:rPr>
              <a:t>Reduce the selling of indulgences</a:t>
            </a:r>
          </a:p>
          <a:p>
            <a:pPr lvl="1"/>
            <a:r>
              <a:rPr lang="en-US" sz="3200" b="1" dirty="0" smtClean="0">
                <a:solidFill>
                  <a:srgbClr val="002060"/>
                </a:solidFill>
              </a:rPr>
              <a:t>Increase training of priests</a:t>
            </a:r>
            <a:endParaRPr lang="en-US" sz="3600" b="1" dirty="0"/>
          </a:p>
          <a:p>
            <a:r>
              <a:rPr lang="en-US" sz="4800" b="1" dirty="0" smtClean="0"/>
              <a:t>Impact of CR?</a:t>
            </a:r>
            <a:endParaRPr lang="en-US" sz="4800" b="1" dirty="0"/>
          </a:p>
        </p:txBody>
      </p:sp>
    </p:spTree>
    <p:extLst>
      <p:ext uri="{BB962C8B-B14F-4D97-AF65-F5344CB8AC3E}">
        <p14:creationId xmlns:p14="http://schemas.microsoft.com/office/powerpoint/2010/main" val="40589475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France</a:t>
            </a:r>
            <a:endParaRPr lang="en-US" sz="5400" b="1" dirty="0"/>
          </a:p>
        </p:txBody>
      </p:sp>
      <p:sp>
        <p:nvSpPr>
          <p:cNvPr id="3" name="Content Placeholder 2"/>
          <p:cNvSpPr>
            <a:spLocks noGrp="1"/>
          </p:cNvSpPr>
          <p:nvPr>
            <p:ph idx="1"/>
          </p:nvPr>
        </p:nvSpPr>
        <p:spPr/>
        <p:txBody>
          <a:bodyPr>
            <a:normAutofit/>
          </a:bodyPr>
          <a:lstStyle/>
          <a:p>
            <a:pPr marL="114300" indent="0">
              <a:buNone/>
            </a:pPr>
            <a:r>
              <a:rPr lang="en-US" sz="8000" b="1" dirty="0" smtClean="0">
                <a:solidFill>
                  <a:schemeClr val="accent1">
                    <a:lumMod val="75000"/>
                  </a:schemeClr>
                </a:solidFill>
              </a:rPr>
              <a:t>What can you tell me about the French wars of religion?</a:t>
            </a:r>
            <a:endParaRPr lang="en-US" sz="8000" b="1" dirty="0">
              <a:solidFill>
                <a:schemeClr val="accent1">
                  <a:lumMod val="75000"/>
                </a:schemeClr>
              </a:solidFill>
            </a:endParaRPr>
          </a:p>
        </p:txBody>
      </p:sp>
    </p:spTree>
    <p:extLst>
      <p:ext uri="{BB962C8B-B14F-4D97-AF65-F5344CB8AC3E}">
        <p14:creationId xmlns:p14="http://schemas.microsoft.com/office/powerpoint/2010/main" val="180437334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8012" y="-11935"/>
            <a:ext cx="10969943" cy="1143000"/>
          </a:xfrm>
        </p:spPr>
        <p:txBody>
          <a:bodyPr/>
          <a:lstStyle/>
          <a:p>
            <a:pPr eaLnBrk="1" hangingPunct="1"/>
            <a:r>
              <a:rPr lang="en-US" altLang="en-US" b="1" i="1" dirty="0" smtClean="0">
                <a:ea typeface="ＭＳ Ｐゴシック" pitchFamily="34" charset="-128"/>
              </a:rPr>
              <a:t>Cuius Regio, Eius Religio</a:t>
            </a:r>
          </a:p>
        </p:txBody>
      </p:sp>
      <p:sp>
        <p:nvSpPr>
          <p:cNvPr id="14339" name="Rectangle 3"/>
          <p:cNvSpPr>
            <a:spLocks noGrp="1" noChangeArrowheads="1"/>
          </p:cNvSpPr>
          <p:nvPr>
            <p:ph idx="1"/>
          </p:nvPr>
        </p:nvSpPr>
        <p:spPr>
          <a:xfrm>
            <a:off x="303212" y="1066800"/>
            <a:ext cx="10668000" cy="5486400"/>
          </a:xfrm>
        </p:spPr>
        <p:txBody>
          <a:bodyPr>
            <a:noAutofit/>
          </a:bodyPr>
          <a:lstStyle/>
          <a:p>
            <a:pPr eaLnBrk="1" hangingPunct="1">
              <a:lnSpc>
                <a:spcPct val="90000"/>
              </a:lnSpc>
            </a:pPr>
            <a:r>
              <a:rPr lang="en-US" altLang="en-US" sz="3800" b="1" u="sng" dirty="0" smtClean="0">
                <a:solidFill>
                  <a:schemeClr val="accent4">
                    <a:lumMod val="50000"/>
                  </a:schemeClr>
                </a:solidFill>
                <a:ea typeface="ＭＳ Ｐゴシック" pitchFamily="34" charset="-128"/>
              </a:rPr>
              <a:t>Translation</a:t>
            </a:r>
            <a:r>
              <a:rPr lang="en-US" altLang="en-US" sz="3800" b="1" dirty="0" smtClean="0">
                <a:solidFill>
                  <a:schemeClr val="accent4">
                    <a:lumMod val="50000"/>
                  </a:schemeClr>
                </a:solidFill>
                <a:ea typeface="ＭＳ Ｐゴシック" pitchFamily="34" charset="-128"/>
              </a:rPr>
              <a:t>: whose leader, their religion or whose realm, his religion = the idea that the people of the country will follow the religion of its ruler</a:t>
            </a:r>
          </a:p>
          <a:p>
            <a:pPr eaLnBrk="1" hangingPunct="1">
              <a:lnSpc>
                <a:spcPct val="90000"/>
              </a:lnSpc>
            </a:pPr>
            <a:r>
              <a:rPr lang="en-US" altLang="en-US" sz="3800" b="1" dirty="0" smtClean="0">
                <a:solidFill>
                  <a:schemeClr val="accent4">
                    <a:lumMod val="50000"/>
                  </a:schemeClr>
                </a:solidFill>
                <a:ea typeface="ＭＳ Ｐゴシック" pitchFamily="34" charset="-128"/>
              </a:rPr>
              <a:t>Simple move, convert ruler, country will follow. Staple of early Church and missionary policy</a:t>
            </a:r>
          </a:p>
          <a:p>
            <a:pPr eaLnBrk="1" hangingPunct="1">
              <a:lnSpc>
                <a:spcPct val="90000"/>
              </a:lnSpc>
            </a:pPr>
            <a:r>
              <a:rPr lang="en-US" altLang="en-US" sz="3800" b="1" dirty="0" smtClean="0">
                <a:solidFill>
                  <a:schemeClr val="accent2">
                    <a:lumMod val="50000"/>
                  </a:schemeClr>
                </a:solidFill>
                <a:ea typeface="ＭＳ Ｐゴシック" pitchFamily="34" charset="-128"/>
                <a:sym typeface="Wingdings" pitchFamily="2" charset="2"/>
              </a:rPr>
              <a:t>Only became an issue when leaders began to exploit it for political purposes, using inciting some group against another, rooted in religion (like in France!)</a:t>
            </a:r>
            <a:endParaRPr lang="en-US" altLang="en-US" sz="3800" b="1" dirty="0" smtClean="0">
              <a:solidFill>
                <a:schemeClr val="accent2">
                  <a:lumMod val="50000"/>
                </a:schemeClr>
              </a:solidFill>
              <a:ea typeface="ＭＳ Ｐゴシック" pitchFamily="34" charset="-128"/>
            </a:endParaRPr>
          </a:p>
        </p:txBody>
      </p:sp>
    </p:spTree>
    <p:extLst>
      <p:ext uri="{BB962C8B-B14F-4D97-AF65-F5344CB8AC3E}">
        <p14:creationId xmlns:p14="http://schemas.microsoft.com/office/powerpoint/2010/main" val="9419164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d/da/King_Henry_IV_of_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96" y="152403"/>
            <a:ext cx="5907029"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http://t2.gstatic.com/images?q=tbn:ANd9GcTlgBaRmfMwO7R-x712Ie7gUfxNafMpoy8MsN2IK25L4CdiH-FY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3" y="2470150"/>
            <a:ext cx="389788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89012" y="5410202"/>
            <a:ext cx="4648200" cy="646331"/>
          </a:xfrm>
          <a:prstGeom prst="rect">
            <a:avLst/>
          </a:prstGeom>
          <a:noFill/>
        </p:spPr>
        <p:txBody>
          <a:bodyPr wrap="square" rtlCol="0">
            <a:spAutoFit/>
          </a:bodyPr>
          <a:lstStyle/>
          <a:p>
            <a:pPr algn="ctr"/>
            <a:r>
              <a:rPr lang="en-US" sz="3600" b="1" dirty="0" smtClean="0">
                <a:solidFill>
                  <a:srgbClr val="002060"/>
                </a:solidFill>
              </a:rPr>
              <a:t>Henry of Navarre</a:t>
            </a:r>
            <a:endParaRPr lang="en-US" sz="3600" b="1" dirty="0">
              <a:solidFill>
                <a:srgbClr val="002060"/>
              </a:solidFill>
            </a:endParaRPr>
          </a:p>
        </p:txBody>
      </p:sp>
      <p:sp>
        <p:nvSpPr>
          <p:cNvPr id="3" name="TextBox 2"/>
          <p:cNvSpPr txBox="1"/>
          <p:nvPr/>
        </p:nvSpPr>
        <p:spPr>
          <a:xfrm>
            <a:off x="6780213" y="1828801"/>
            <a:ext cx="3897885" cy="523220"/>
          </a:xfrm>
          <a:prstGeom prst="rect">
            <a:avLst/>
          </a:prstGeom>
          <a:noFill/>
        </p:spPr>
        <p:txBody>
          <a:bodyPr wrap="square" rtlCol="0">
            <a:spAutoFit/>
          </a:bodyPr>
          <a:lstStyle/>
          <a:p>
            <a:pPr algn="ctr"/>
            <a:r>
              <a:rPr lang="en-US" sz="2800" b="1" dirty="0" smtClean="0">
                <a:solidFill>
                  <a:srgbClr val="002060"/>
                </a:solidFill>
              </a:rPr>
              <a:t>Catherine de’ Medici</a:t>
            </a:r>
            <a:endParaRPr lang="en-US" sz="2800" b="1" dirty="0">
              <a:solidFill>
                <a:srgbClr val="002060"/>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441" y="-228600"/>
            <a:ext cx="10969943" cy="1143000"/>
          </a:xfrm>
        </p:spPr>
        <p:txBody>
          <a:bodyPr/>
          <a:lstStyle/>
          <a:p>
            <a:pPr eaLnBrk="1" hangingPunct="1"/>
            <a:r>
              <a:rPr lang="en-US" altLang="en-US" b="1" dirty="0" smtClean="0">
                <a:ea typeface="ＭＳ Ｐゴシック" pitchFamily="34" charset="-128"/>
              </a:rPr>
              <a:t>France</a:t>
            </a:r>
          </a:p>
        </p:txBody>
      </p:sp>
      <p:sp>
        <p:nvSpPr>
          <p:cNvPr id="9219" name="Content Placeholder 2"/>
          <p:cNvSpPr>
            <a:spLocks noGrp="1"/>
          </p:cNvSpPr>
          <p:nvPr>
            <p:ph idx="1"/>
          </p:nvPr>
        </p:nvSpPr>
        <p:spPr>
          <a:xfrm>
            <a:off x="150813" y="685800"/>
            <a:ext cx="11125200" cy="6096000"/>
          </a:xfrm>
        </p:spPr>
        <p:txBody>
          <a:bodyPr>
            <a:normAutofit/>
          </a:bodyPr>
          <a:lstStyle/>
          <a:p>
            <a:pPr eaLnBrk="1" hangingPunct="1">
              <a:defRPr/>
            </a:pPr>
            <a:r>
              <a:rPr lang="en-US" sz="3200" b="1" dirty="0" smtClean="0">
                <a:solidFill>
                  <a:schemeClr val="accent4">
                    <a:lumMod val="50000"/>
                  </a:schemeClr>
                </a:solidFill>
              </a:rPr>
              <a:t>Huguenots: French Calvinist, mainly exist in Southern France</a:t>
            </a:r>
          </a:p>
          <a:p>
            <a:pPr eaLnBrk="1" hangingPunct="1">
              <a:defRPr/>
            </a:pPr>
            <a:r>
              <a:rPr lang="en-US" sz="3200" b="1" dirty="0" smtClean="0">
                <a:solidFill>
                  <a:schemeClr val="accent4">
                    <a:lumMod val="50000"/>
                  </a:schemeClr>
                </a:solidFill>
              </a:rPr>
              <a:t>Three families are fighting for control of France after the reign of the weak King Francis II (Bourbon, Guise &amp; Valois)</a:t>
            </a:r>
          </a:p>
          <a:p>
            <a:pPr eaLnBrk="1" hangingPunct="1">
              <a:defRPr/>
            </a:pPr>
            <a:r>
              <a:rPr lang="en-US" sz="3200" b="1" dirty="0" smtClean="0">
                <a:solidFill>
                  <a:schemeClr val="accent1">
                    <a:lumMod val="75000"/>
                  </a:schemeClr>
                </a:solidFill>
              </a:rPr>
              <a:t>In order to isolate Guise family (most powerful family) Catherine Medici (Valois) makes alliances with powerful French Protestants</a:t>
            </a:r>
          </a:p>
          <a:p>
            <a:pPr eaLnBrk="1" hangingPunct="1">
              <a:defRPr/>
            </a:pPr>
            <a:r>
              <a:rPr lang="en-US" sz="3200" b="1" dirty="0" smtClean="0">
                <a:solidFill>
                  <a:schemeClr val="accent1">
                    <a:lumMod val="75000"/>
                  </a:schemeClr>
                </a:solidFill>
              </a:rPr>
              <a:t>But the Guise family and Catherine Medici (both Catholic)—the mom of the French king—get antsy try to assassinate a major Huguenot leader </a:t>
            </a:r>
          </a:p>
          <a:p>
            <a:pPr eaLnBrk="1" hangingPunct="1">
              <a:defRPr/>
            </a:pPr>
            <a:r>
              <a:rPr lang="en-US" sz="3200" b="1" dirty="0" smtClean="0">
                <a:solidFill>
                  <a:schemeClr val="accent1">
                    <a:lumMod val="75000"/>
                  </a:schemeClr>
                </a:solidFill>
              </a:rPr>
              <a:t>When that fails, they start a 3-day riot killing 3,000 known as St. Bartholomew’s Day Massacre (1572)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441" y="-228600"/>
            <a:ext cx="10969943" cy="1143000"/>
          </a:xfrm>
        </p:spPr>
        <p:txBody>
          <a:bodyPr/>
          <a:lstStyle/>
          <a:p>
            <a:pPr eaLnBrk="1" hangingPunct="1"/>
            <a:r>
              <a:rPr lang="en-US" altLang="en-US" b="1" dirty="0" smtClean="0">
                <a:ea typeface="ＭＳ Ｐゴシック" pitchFamily="34" charset="-128"/>
              </a:rPr>
              <a:t>France</a:t>
            </a:r>
          </a:p>
        </p:txBody>
      </p:sp>
      <p:sp>
        <p:nvSpPr>
          <p:cNvPr id="9219" name="Content Placeholder 2"/>
          <p:cNvSpPr>
            <a:spLocks noGrp="1"/>
          </p:cNvSpPr>
          <p:nvPr>
            <p:ph idx="1"/>
          </p:nvPr>
        </p:nvSpPr>
        <p:spPr>
          <a:xfrm>
            <a:off x="150813" y="685800"/>
            <a:ext cx="11125200" cy="6096000"/>
          </a:xfrm>
        </p:spPr>
        <p:txBody>
          <a:bodyPr>
            <a:normAutofit/>
          </a:bodyPr>
          <a:lstStyle/>
          <a:p>
            <a:pPr eaLnBrk="1" hangingPunct="1">
              <a:defRPr/>
            </a:pPr>
            <a:r>
              <a:rPr lang="en-US" sz="4000" b="1" dirty="0" smtClean="0">
                <a:solidFill>
                  <a:schemeClr val="accent2">
                    <a:lumMod val="50000"/>
                  </a:schemeClr>
                </a:solidFill>
              </a:rPr>
              <a:t>Starts off 30+ years of French Wars of Religion</a:t>
            </a:r>
          </a:p>
          <a:p>
            <a:pPr eaLnBrk="1" hangingPunct="1">
              <a:defRPr/>
            </a:pPr>
            <a:r>
              <a:rPr lang="en-US" sz="4000" b="1" dirty="0" smtClean="0">
                <a:solidFill>
                  <a:schemeClr val="accent2">
                    <a:lumMod val="50000"/>
                  </a:schemeClr>
                </a:solidFill>
              </a:rPr>
              <a:t>Leader of Huguenots, Henry of Navarre (later Henry IV) marries king’s sister to reconcile faiths</a:t>
            </a:r>
          </a:p>
          <a:p>
            <a:pPr eaLnBrk="1" hangingPunct="1">
              <a:defRPr/>
            </a:pPr>
            <a:r>
              <a:rPr lang="en-US" sz="4000" b="1" dirty="0" smtClean="0">
                <a:solidFill>
                  <a:schemeClr val="accent2">
                    <a:lumMod val="50000"/>
                  </a:schemeClr>
                </a:solidFill>
              </a:rPr>
              <a:t>They end when Henry of Navarre becomes King and converts</a:t>
            </a:r>
          </a:p>
          <a:p>
            <a:pPr eaLnBrk="1" hangingPunct="1">
              <a:defRPr/>
            </a:pPr>
            <a:r>
              <a:rPr lang="en-US" sz="4000" b="1" u="sng" dirty="0" smtClean="0">
                <a:solidFill>
                  <a:srgbClr val="002060"/>
                </a:solidFill>
              </a:rPr>
              <a:t>Issues Edict of Nantes in 1598 </a:t>
            </a:r>
          </a:p>
          <a:p>
            <a:pPr lvl="1">
              <a:defRPr/>
            </a:pPr>
            <a:r>
              <a:rPr lang="en-US" sz="3800" b="1" dirty="0" smtClean="0">
                <a:solidFill>
                  <a:srgbClr val="002060"/>
                </a:solidFill>
              </a:rPr>
              <a:t>What is this?</a:t>
            </a:r>
          </a:p>
        </p:txBody>
      </p:sp>
    </p:spTree>
    <p:extLst>
      <p:ext uri="{BB962C8B-B14F-4D97-AF65-F5344CB8AC3E}">
        <p14:creationId xmlns:p14="http://schemas.microsoft.com/office/powerpoint/2010/main" val="32268633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3" y="152400"/>
            <a:ext cx="9143999" cy="838200"/>
          </a:xfrm>
        </p:spPr>
        <p:txBody>
          <a:bodyPr>
            <a:noAutofit/>
          </a:bodyPr>
          <a:lstStyle/>
          <a:p>
            <a:pPr algn="ctr"/>
            <a:r>
              <a:rPr lang="en-US" sz="5400" b="1" dirty="0">
                <a:solidFill>
                  <a:srgbClr val="C00000"/>
                </a:solidFill>
                <a:latin typeface="+mn-lt"/>
              </a:rPr>
              <a:t>Lutheran </a:t>
            </a:r>
            <a:r>
              <a:rPr lang="en-US" sz="5400" b="1" dirty="0" smtClean="0">
                <a:solidFill>
                  <a:srgbClr val="C00000"/>
                </a:solidFill>
                <a:latin typeface="+mn-lt"/>
              </a:rPr>
              <a:t>Kings/Princes</a:t>
            </a:r>
            <a:endParaRPr lang="en-US" sz="5400" b="1" dirty="0">
              <a:solidFill>
                <a:srgbClr val="C00000"/>
              </a:solidFill>
              <a:latin typeface="+mn-lt"/>
            </a:endParaRPr>
          </a:p>
        </p:txBody>
      </p:sp>
      <p:sp>
        <p:nvSpPr>
          <p:cNvPr id="3" name="Content Placeholder 2"/>
          <p:cNvSpPr>
            <a:spLocks noGrp="1"/>
          </p:cNvSpPr>
          <p:nvPr>
            <p:ph idx="1"/>
          </p:nvPr>
        </p:nvSpPr>
        <p:spPr>
          <a:xfrm>
            <a:off x="455612" y="990600"/>
            <a:ext cx="10515600" cy="5562600"/>
          </a:xfrm>
        </p:spPr>
        <p:txBody>
          <a:bodyPr>
            <a:noAutofit/>
          </a:bodyPr>
          <a:lstStyle/>
          <a:p>
            <a:r>
              <a:rPr lang="en-US" sz="5200" dirty="0"/>
              <a:t>Conversion of German princes and nobility began in the 1520s</a:t>
            </a:r>
          </a:p>
          <a:p>
            <a:pPr lvl="1"/>
            <a:r>
              <a:rPr lang="en-US" sz="5200" dirty="0"/>
              <a:t> Using </a:t>
            </a:r>
            <a:r>
              <a:rPr lang="en-US" sz="5200" dirty="0" smtClean="0"/>
              <a:t>what you already know…</a:t>
            </a:r>
            <a:endParaRPr lang="en-US" sz="5200" dirty="0"/>
          </a:p>
          <a:p>
            <a:pPr lvl="2"/>
            <a:r>
              <a:rPr lang="en-US" sz="5200" b="1" i="1" dirty="0">
                <a:solidFill>
                  <a:srgbClr val="00B050"/>
                </a:solidFill>
              </a:rPr>
              <a:t>How and why did Luther tie himself to state authorities?</a:t>
            </a:r>
          </a:p>
        </p:txBody>
      </p:sp>
    </p:spTree>
    <p:extLst>
      <p:ext uri="{BB962C8B-B14F-4D97-AF65-F5344CB8AC3E}">
        <p14:creationId xmlns:p14="http://schemas.microsoft.com/office/powerpoint/2010/main" val="650342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441" y="-152400"/>
            <a:ext cx="10969943" cy="1143000"/>
          </a:xfrm>
        </p:spPr>
        <p:txBody>
          <a:bodyPr/>
          <a:lstStyle/>
          <a:p>
            <a:pPr eaLnBrk="1" hangingPunct="1"/>
            <a:r>
              <a:rPr lang="en-US" altLang="en-US" b="1" dirty="0" smtClean="0">
                <a:ea typeface="ＭＳ Ｐゴシック" pitchFamily="34" charset="-128"/>
              </a:rPr>
              <a:t>The rest of Europe</a:t>
            </a:r>
          </a:p>
        </p:txBody>
      </p:sp>
      <p:sp>
        <p:nvSpPr>
          <p:cNvPr id="22531" name="Content Placeholder 2"/>
          <p:cNvSpPr>
            <a:spLocks noGrp="1"/>
          </p:cNvSpPr>
          <p:nvPr>
            <p:ph idx="1"/>
          </p:nvPr>
        </p:nvSpPr>
        <p:spPr>
          <a:xfrm>
            <a:off x="304721" y="914400"/>
            <a:ext cx="10666491" cy="5562600"/>
          </a:xfrm>
        </p:spPr>
        <p:txBody>
          <a:bodyPr>
            <a:noAutofit/>
          </a:bodyPr>
          <a:lstStyle/>
          <a:p>
            <a:pPr eaLnBrk="1" hangingPunct="1"/>
            <a:r>
              <a:rPr lang="en-US" altLang="en-US" sz="3200" b="1" u="sng" dirty="0" smtClean="0">
                <a:ea typeface="ＭＳ Ｐゴシック" pitchFamily="34" charset="-128"/>
              </a:rPr>
              <a:t>Falls basically into 4 categories</a:t>
            </a:r>
          </a:p>
          <a:p>
            <a:pPr eaLnBrk="1" hangingPunct="1"/>
            <a:r>
              <a:rPr lang="en-US" altLang="en-US" sz="2800" b="1" dirty="0" smtClean="0">
                <a:solidFill>
                  <a:schemeClr val="accent4">
                    <a:lumMod val="50000"/>
                  </a:schemeClr>
                </a:solidFill>
                <a:ea typeface="ＭＳ Ｐゴシック" pitchFamily="34" charset="-128"/>
              </a:rPr>
              <a:t>1</a:t>
            </a:r>
            <a:r>
              <a:rPr lang="en-US" altLang="en-US" sz="2800" b="1" baseline="30000" dirty="0" smtClean="0">
                <a:solidFill>
                  <a:schemeClr val="accent4">
                    <a:lumMod val="50000"/>
                  </a:schemeClr>
                </a:solidFill>
                <a:ea typeface="ＭＳ Ｐゴシック" pitchFamily="34" charset="-128"/>
              </a:rPr>
              <a:t>st</a:t>
            </a:r>
            <a:r>
              <a:rPr lang="en-US" altLang="en-US" sz="2800" b="1" dirty="0" smtClean="0">
                <a:solidFill>
                  <a:schemeClr val="accent4">
                    <a:lumMod val="50000"/>
                  </a:schemeClr>
                </a:solidFill>
                <a:ea typeface="ＭＳ Ｐゴシック" pitchFamily="34" charset="-128"/>
              </a:rPr>
              <a:t>: hardcore Catholics: Spain, Portugal, Italy, Ireland </a:t>
            </a:r>
            <a:r>
              <a:rPr lang="en-US" altLang="en-US" sz="2800" b="1" dirty="0" smtClean="0">
                <a:solidFill>
                  <a:schemeClr val="accent4">
                    <a:lumMod val="50000"/>
                  </a:schemeClr>
                </a:solidFill>
                <a:ea typeface="ＭＳ Ｐゴシック" pitchFamily="34" charset="-128"/>
                <a:sym typeface="Wingdings" pitchFamily="2" charset="2"/>
              </a:rPr>
              <a:t> Counter Reformation (lots more on this later)</a:t>
            </a:r>
            <a:r>
              <a:rPr lang="en-US" altLang="en-US" sz="2800" b="1" dirty="0" smtClean="0">
                <a:solidFill>
                  <a:schemeClr val="accent4">
                    <a:lumMod val="50000"/>
                  </a:schemeClr>
                </a:solidFill>
                <a:ea typeface="ＭＳ Ｐゴシック" pitchFamily="34" charset="-128"/>
              </a:rPr>
              <a:t> </a:t>
            </a:r>
          </a:p>
          <a:p>
            <a:pPr eaLnBrk="1" hangingPunct="1"/>
            <a:r>
              <a:rPr lang="en-US" altLang="en-US" sz="2800" b="1" dirty="0" smtClean="0">
                <a:solidFill>
                  <a:schemeClr val="accent1">
                    <a:lumMod val="75000"/>
                  </a:schemeClr>
                </a:solidFill>
                <a:ea typeface="ＭＳ Ｐゴシック" pitchFamily="34" charset="-128"/>
              </a:rPr>
              <a:t>2</a:t>
            </a:r>
            <a:r>
              <a:rPr lang="en-US" altLang="en-US" sz="2800" b="1" baseline="30000" dirty="0" smtClean="0">
                <a:solidFill>
                  <a:schemeClr val="accent1">
                    <a:lumMod val="75000"/>
                  </a:schemeClr>
                </a:solidFill>
                <a:ea typeface="ＭＳ Ｐゴシック" pitchFamily="34" charset="-128"/>
              </a:rPr>
              <a:t>nd</a:t>
            </a:r>
            <a:r>
              <a:rPr lang="en-US" altLang="en-US" sz="2800" b="1" dirty="0" smtClean="0">
                <a:solidFill>
                  <a:schemeClr val="accent1">
                    <a:lumMod val="75000"/>
                  </a:schemeClr>
                </a:solidFill>
                <a:ea typeface="ＭＳ Ｐゴシック" pitchFamily="34" charset="-128"/>
              </a:rPr>
              <a:t>: countries who let in both:</a:t>
            </a:r>
          </a:p>
          <a:p>
            <a:pPr lvl="1" eaLnBrk="1" hangingPunct="1"/>
            <a:r>
              <a:rPr lang="en-US" altLang="en-US" sz="2400" b="1" dirty="0" smtClean="0">
                <a:solidFill>
                  <a:schemeClr val="accent1">
                    <a:lumMod val="75000"/>
                  </a:schemeClr>
                </a:solidFill>
                <a:ea typeface="ＭＳ Ｐゴシック" pitchFamily="34" charset="-128"/>
              </a:rPr>
              <a:t>With few problems: Poland, Latvia, Northern Germany, Hungary, Balkans</a:t>
            </a:r>
          </a:p>
          <a:p>
            <a:pPr lvl="1" eaLnBrk="1" hangingPunct="1"/>
            <a:r>
              <a:rPr lang="en-US" altLang="en-US" sz="2400" b="1" dirty="0" smtClean="0">
                <a:solidFill>
                  <a:schemeClr val="accent1">
                    <a:lumMod val="75000"/>
                  </a:schemeClr>
                </a:solidFill>
                <a:ea typeface="ＭＳ Ｐゴシック" pitchFamily="34" charset="-128"/>
              </a:rPr>
              <a:t>With lots of problems: Czech Rep., Southern Germany &amp;  Austria, Slovakia, etc.</a:t>
            </a:r>
          </a:p>
          <a:p>
            <a:pPr eaLnBrk="1" hangingPunct="1"/>
            <a:r>
              <a:rPr lang="en-US" altLang="en-US" sz="2800" b="1" dirty="0" smtClean="0">
                <a:solidFill>
                  <a:schemeClr val="accent2">
                    <a:lumMod val="50000"/>
                  </a:schemeClr>
                </a:solidFill>
                <a:ea typeface="ＭＳ Ｐゴシック" pitchFamily="34" charset="-128"/>
              </a:rPr>
              <a:t>3</a:t>
            </a:r>
            <a:r>
              <a:rPr lang="en-US" altLang="en-US" sz="2800" b="1" baseline="30000" dirty="0" smtClean="0">
                <a:solidFill>
                  <a:schemeClr val="accent2">
                    <a:lumMod val="50000"/>
                  </a:schemeClr>
                </a:solidFill>
                <a:ea typeface="ＭＳ Ｐゴシック" pitchFamily="34" charset="-128"/>
              </a:rPr>
              <a:t>rd</a:t>
            </a:r>
            <a:r>
              <a:rPr lang="en-US" altLang="en-US" sz="2800" b="1" dirty="0" smtClean="0">
                <a:solidFill>
                  <a:schemeClr val="accent2">
                    <a:lumMod val="50000"/>
                  </a:schemeClr>
                </a:solidFill>
                <a:ea typeface="ＭＳ Ｐゴシック" pitchFamily="34" charset="-128"/>
              </a:rPr>
              <a:t>: countries who can covert peacefully: mainly Scandinavia and Estonia</a:t>
            </a:r>
          </a:p>
          <a:p>
            <a:pPr eaLnBrk="1" hangingPunct="1"/>
            <a:r>
              <a:rPr lang="en-US" altLang="en-US" sz="2800" b="1" dirty="0" smtClean="0">
                <a:solidFill>
                  <a:schemeClr val="bg2">
                    <a:lumMod val="25000"/>
                  </a:schemeClr>
                </a:solidFill>
                <a:ea typeface="ＭＳ Ｐゴシック" pitchFamily="34" charset="-128"/>
              </a:rPr>
              <a:t>4</a:t>
            </a:r>
            <a:r>
              <a:rPr lang="en-US" altLang="en-US" sz="2800" b="1" baseline="30000" dirty="0" smtClean="0">
                <a:solidFill>
                  <a:schemeClr val="bg2">
                    <a:lumMod val="25000"/>
                  </a:schemeClr>
                </a:solidFill>
                <a:ea typeface="ＭＳ Ｐゴシック" pitchFamily="34" charset="-128"/>
              </a:rPr>
              <a:t>th</a:t>
            </a:r>
            <a:r>
              <a:rPr lang="en-US" altLang="en-US" sz="2800" b="1" dirty="0" smtClean="0">
                <a:solidFill>
                  <a:schemeClr val="bg2">
                    <a:lumMod val="25000"/>
                  </a:schemeClr>
                </a:solidFill>
                <a:ea typeface="ＭＳ Ｐゴシック" pitchFamily="34" charset="-128"/>
              </a:rPr>
              <a:t>: non-starters: Greece, Russia, part of Ukraine and Belarus which are E. Orthodox not Catholic</a:t>
            </a:r>
          </a:p>
          <a:p>
            <a:pPr eaLnBrk="1" hangingPunct="1"/>
            <a:r>
              <a:rPr lang="en-US" altLang="en-US" sz="2800" b="1" dirty="0" smtClean="0">
                <a:ea typeface="ＭＳ Ｐゴシック" pitchFamily="34" charset="-128"/>
              </a:rPr>
              <a:t>Still to come: England (Unit #2)</a:t>
            </a:r>
          </a:p>
        </p:txBody>
      </p:sp>
    </p:spTree>
    <p:extLst>
      <p:ext uri="{BB962C8B-B14F-4D97-AF65-F5344CB8AC3E}">
        <p14:creationId xmlns:p14="http://schemas.microsoft.com/office/powerpoint/2010/main" val="8981630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 calcmode="lin" valueType="num">
                                      <p:cBhvr additive="base">
                                        <p:cTn id="2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531">
                                            <p:txEl>
                                              <p:pRg st="5" end="5"/>
                                            </p:txEl>
                                          </p:spTgt>
                                        </p:tgtEl>
                                        <p:attrNameLst>
                                          <p:attrName>style.visibility</p:attrName>
                                        </p:attrNameLst>
                                      </p:cBhvr>
                                      <p:to>
                                        <p:strVal val="visible"/>
                                      </p:to>
                                    </p:set>
                                    <p:anim calcmode="lin" valueType="num">
                                      <p:cBhvr additive="base">
                                        <p:cTn id="33"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531">
                                            <p:txEl>
                                              <p:pRg st="6" end="6"/>
                                            </p:txEl>
                                          </p:spTgt>
                                        </p:tgtEl>
                                        <p:attrNameLst>
                                          <p:attrName>style.visibility</p:attrName>
                                        </p:attrNameLst>
                                      </p:cBhvr>
                                      <p:to>
                                        <p:strVal val="visible"/>
                                      </p:to>
                                    </p:set>
                                    <p:anim calcmode="lin" valueType="num">
                                      <p:cBhvr additive="base">
                                        <p:cTn id="39"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531">
                                            <p:txEl>
                                              <p:pRg st="7" end="7"/>
                                            </p:txEl>
                                          </p:spTgt>
                                        </p:tgtEl>
                                        <p:attrNameLst>
                                          <p:attrName>style.visibility</p:attrName>
                                        </p:attrNameLst>
                                      </p:cBhvr>
                                      <p:to>
                                        <p:strVal val="visible"/>
                                      </p:to>
                                    </p:set>
                                    <p:anim calcmode="lin" valueType="num">
                                      <p:cBhvr additive="base">
                                        <p:cTn id="45"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152400"/>
            <a:ext cx="9525000" cy="685800"/>
          </a:xfrm>
        </p:spPr>
        <p:txBody>
          <a:bodyPr/>
          <a:lstStyle/>
          <a:p>
            <a:r>
              <a:rPr lang="en-US" sz="3200" b="1" dirty="0" smtClean="0"/>
              <a:t>And now for the last topic…</a:t>
            </a:r>
            <a:endParaRPr lang="en-US" sz="3200" b="1" dirty="0"/>
          </a:p>
        </p:txBody>
      </p:sp>
      <p:sp>
        <p:nvSpPr>
          <p:cNvPr id="3" name="Content Placeholder 2"/>
          <p:cNvSpPr>
            <a:spLocks noGrp="1"/>
          </p:cNvSpPr>
          <p:nvPr>
            <p:ph idx="1"/>
          </p:nvPr>
        </p:nvSpPr>
        <p:spPr>
          <a:xfrm>
            <a:off x="150813" y="838200"/>
            <a:ext cx="7010399" cy="5791200"/>
          </a:xfrm>
        </p:spPr>
        <p:txBody>
          <a:bodyPr/>
          <a:lstStyle/>
          <a:p>
            <a:r>
              <a:rPr lang="en-US" sz="3000" b="1" dirty="0" smtClean="0">
                <a:solidFill>
                  <a:schemeClr val="accent1">
                    <a:lumMod val="50000"/>
                  </a:schemeClr>
                </a:solidFill>
              </a:rPr>
              <a:t>We need to discuss </a:t>
            </a:r>
            <a:r>
              <a:rPr lang="en-US" sz="3000" b="1" u="sng" dirty="0" smtClean="0">
                <a:solidFill>
                  <a:schemeClr val="accent1">
                    <a:lumMod val="50000"/>
                  </a:schemeClr>
                </a:solidFill>
              </a:rPr>
              <a:t>Philip II</a:t>
            </a:r>
            <a:r>
              <a:rPr lang="en-US" sz="3000" b="1" dirty="0" smtClean="0">
                <a:solidFill>
                  <a:schemeClr val="accent1">
                    <a:lumMod val="50000"/>
                  </a:schemeClr>
                </a:solidFill>
              </a:rPr>
              <a:t> a bit more here since he interacted with the previous two English monarchs quite a bit…</a:t>
            </a:r>
          </a:p>
          <a:p>
            <a:pPr marL="514350" indent="-514350">
              <a:buFont typeface="+mj-lt"/>
              <a:buAutoNum type="arabicPeriod"/>
            </a:pPr>
            <a:r>
              <a:rPr lang="en-US" sz="3200" b="1" dirty="0" smtClean="0">
                <a:solidFill>
                  <a:srgbClr val="002060"/>
                </a:solidFill>
              </a:rPr>
              <a:t>Who was he?</a:t>
            </a:r>
          </a:p>
          <a:p>
            <a:pPr marL="514350" indent="-514350">
              <a:buFont typeface="+mj-lt"/>
              <a:buAutoNum type="arabicPeriod"/>
            </a:pPr>
            <a:r>
              <a:rPr lang="en-US" sz="3200" b="1" dirty="0" smtClean="0">
                <a:solidFill>
                  <a:srgbClr val="002060"/>
                </a:solidFill>
              </a:rPr>
              <a:t>What did he believe in?</a:t>
            </a:r>
          </a:p>
          <a:p>
            <a:pPr marL="514350" indent="-514350">
              <a:buFont typeface="+mj-lt"/>
              <a:buAutoNum type="arabicPeriod"/>
            </a:pPr>
            <a:r>
              <a:rPr lang="en-US" sz="3200" b="1" dirty="0" smtClean="0">
                <a:solidFill>
                  <a:srgbClr val="002060"/>
                </a:solidFill>
              </a:rPr>
              <a:t>What was significant about his rule?</a:t>
            </a:r>
            <a:endParaRPr lang="en-US" sz="32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1752600"/>
            <a:ext cx="4275138" cy="492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5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b="1" dirty="0" smtClean="0">
                <a:ea typeface="ＭＳ Ｐゴシック" pitchFamily="34" charset="-128"/>
              </a:rPr>
              <a:t>The Reformation in the rest of Europe</a:t>
            </a:r>
          </a:p>
        </p:txBody>
      </p:sp>
      <p:sp>
        <p:nvSpPr>
          <p:cNvPr id="2051" name="Rectangle 3"/>
          <p:cNvSpPr>
            <a:spLocks noGrp="1" noChangeArrowheads="1"/>
          </p:cNvSpPr>
          <p:nvPr>
            <p:ph type="subTitle" idx="1"/>
          </p:nvPr>
        </p:nvSpPr>
        <p:spPr/>
        <p:txBody>
          <a:bodyPr/>
          <a:lstStyle/>
          <a:p>
            <a:pPr eaLnBrk="1" hangingPunct="1"/>
            <a:endParaRPr lang="en-US" altLang="en-US" dirty="0" smtClean="0">
              <a:ea typeface="ＭＳ Ｐゴシック" pitchFamily="34" charset="-128"/>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441" y="-228600"/>
            <a:ext cx="10969943" cy="1143000"/>
          </a:xfrm>
        </p:spPr>
        <p:txBody>
          <a:bodyPr/>
          <a:lstStyle/>
          <a:p>
            <a:r>
              <a:rPr lang="en-US" altLang="en-US" b="1" dirty="0" smtClean="0">
                <a:ea typeface="ＭＳ Ｐゴシック" pitchFamily="34" charset="-128"/>
              </a:rPr>
              <a:t>Thesis</a:t>
            </a:r>
          </a:p>
        </p:txBody>
      </p:sp>
      <p:sp>
        <p:nvSpPr>
          <p:cNvPr id="3075" name="Content Placeholder 2"/>
          <p:cNvSpPr>
            <a:spLocks noGrp="1"/>
          </p:cNvSpPr>
          <p:nvPr>
            <p:ph idx="1"/>
          </p:nvPr>
        </p:nvSpPr>
        <p:spPr>
          <a:xfrm>
            <a:off x="531812" y="685800"/>
            <a:ext cx="10668000" cy="5715000"/>
          </a:xfrm>
        </p:spPr>
        <p:txBody>
          <a:bodyPr>
            <a:noAutofit/>
          </a:bodyPr>
          <a:lstStyle/>
          <a:p>
            <a:pPr marL="0" indent="0">
              <a:buFontTx/>
              <a:buNone/>
            </a:pPr>
            <a:r>
              <a:rPr lang="en-US" altLang="en-US" sz="3400" b="1" dirty="0" smtClean="0">
                <a:ea typeface="ＭＳ Ｐゴシック" pitchFamily="34" charset="-128"/>
              </a:rPr>
              <a:t>Due to a combination of the Lutheran Reformation and previous prevailing religious sentiment a series of violent conflicts were sparked across Northern and Central Europe. These conflicts would lead the political leaders of Europe to draw distinct battle lines that would haunt them for hundreds of years to come. And while the Reformation would eventually involve nearly every European country, most average European people cared little about the religious conflicts, framing their animosity—if any—along nationalist lines—but generally remaining tolerant of their fellow citizens.</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441" y="-152400"/>
            <a:ext cx="10969943" cy="1143000"/>
          </a:xfrm>
        </p:spPr>
        <p:txBody>
          <a:bodyPr/>
          <a:lstStyle/>
          <a:p>
            <a:pPr eaLnBrk="1" hangingPunct="1"/>
            <a:r>
              <a:rPr lang="en-US" altLang="en-US" b="1" dirty="0" smtClean="0">
                <a:ea typeface="ＭＳ Ｐゴシック" pitchFamily="34" charset="-128"/>
              </a:rPr>
              <a:t>After the Diet of Worms</a:t>
            </a:r>
          </a:p>
        </p:txBody>
      </p:sp>
      <p:sp>
        <p:nvSpPr>
          <p:cNvPr id="5123" name="Rectangle 3"/>
          <p:cNvSpPr>
            <a:spLocks noGrp="1" noChangeArrowheads="1"/>
          </p:cNvSpPr>
          <p:nvPr>
            <p:ph idx="1"/>
          </p:nvPr>
        </p:nvSpPr>
        <p:spPr>
          <a:xfrm>
            <a:off x="379412" y="914400"/>
            <a:ext cx="10820400" cy="5791200"/>
          </a:xfrm>
        </p:spPr>
        <p:txBody>
          <a:bodyPr>
            <a:normAutofit/>
          </a:bodyPr>
          <a:lstStyle/>
          <a:p>
            <a:pPr eaLnBrk="1" hangingPunct="1">
              <a:lnSpc>
                <a:spcPct val="90000"/>
              </a:lnSpc>
            </a:pPr>
            <a:r>
              <a:rPr lang="en-US" altLang="en-US" sz="3600" b="1" dirty="0" smtClean="0">
                <a:solidFill>
                  <a:schemeClr val="accent4">
                    <a:lumMod val="50000"/>
                  </a:schemeClr>
                </a:solidFill>
                <a:ea typeface="ＭＳ Ｐゴシック" pitchFamily="34" charset="-128"/>
              </a:rPr>
              <a:t>Lutheranism established </a:t>
            </a:r>
            <a:r>
              <a:rPr lang="en-US" altLang="en-US" sz="3600" b="1" dirty="0" smtClean="0">
                <a:solidFill>
                  <a:schemeClr val="accent4">
                    <a:lumMod val="50000"/>
                  </a:schemeClr>
                </a:solidFill>
                <a:ea typeface="ＭＳ Ｐゴシック" pitchFamily="34" charset="-128"/>
                <a:sym typeface="Wingdings" pitchFamily="2" charset="2"/>
              </a:rPr>
              <a:t> agree with Luther’s ideas to convert</a:t>
            </a:r>
          </a:p>
          <a:p>
            <a:pPr eaLnBrk="1" hangingPunct="1">
              <a:lnSpc>
                <a:spcPct val="90000"/>
              </a:lnSpc>
            </a:pPr>
            <a:r>
              <a:rPr lang="en-US" altLang="en-US" sz="3600" b="1" dirty="0" smtClean="0">
                <a:solidFill>
                  <a:schemeClr val="accent4">
                    <a:lumMod val="50000"/>
                  </a:schemeClr>
                </a:solidFill>
                <a:ea typeface="ＭＳ Ｐゴシック" pitchFamily="34" charset="-128"/>
                <a:sym typeface="Wingdings" pitchFamily="2" charset="2"/>
              </a:rPr>
              <a:t>Firmly codified with the Augsburg Confession (and a few Diets)</a:t>
            </a:r>
          </a:p>
          <a:p>
            <a:pPr eaLnBrk="1" hangingPunct="1">
              <a:lnSpc>
                <a:spcPct val="90000"/>
              </a:lnSpc>
            </a:pPr>
            <a:r>
              <a:rPr lang="en-US" altLang="en-US" sz="3600" b="1" dirty="0" smtClean="0">
                <a:solidFill>
                  <a:schemeClr val="accent1">
                    <a:lumMod val="50000"/>
                  </a:schemeClr>
                </a:solidFill>
                <a:ea typeface="ＭＳ Ｐゴシック" pitchFamily="34" charset="-128"/>
                <a:sym typeface="Wingdings" pitchFamily="2" charset="2"/>
              </a:rPr>
              <a:t>Most leaders convert for monetary and political purposes (spreads to Scandinavia)</a:t>
            </a:r>
          </a:p>
          <a:p>
            <a:pPr eaLnBrk="1" hangingPunct="1">
              <a:lnSpc>
                <a:spcPct val="90000"/>
              </a:lnSpc>
            </a:pPr>
            <a:r>
              <a:rPr lang="en-US" altLang="en-US" sz="3600" b="1" dirty="0" smtClean="0">
                <a:solidFill>
                  <a:schemeClr val="accent1">
                    <a:lumMod val="50000"/>
                  </a:schemeClr>
                </a:solidFill>
                <a:ea typeface="ＭＳ Ｐゴシック" pitchFamily="34" charset="-128"/>
                <a:sym typeface="Wingdings" pitchFamily="2" charset="2"/>
              </a:rPr>
              <a:t>not many peasants outside of Germany convert.</a:t>
            </a:r>
          </a:p>
          <a:p>
            <a:pPr eaLnBrk="1" hangingPunct="1">
              <a:lnSpc>
                <a:spcPct val="90000"/>
              </a:lnSpc>
            </a:pPr>
            <a:r>
              <a:rPr lang="en-US" altLang="en-US" sz="3600" b="1" dirty="0" smtClean="0">
                <a:solidFill>
                  <a:schemeClr val="accent1">
                    <a:lumMod val="50000"/>
                  </a:schemeClr>
                </a:solidFill>
                <a:ea typeface="ＭＳ Ｐゴシック" pitchFamily="34" charset="-128"/>
                <a:sym typeface="Wingdings" pitchFamily="2" charset="2"/>
              </a:rPr>
              <a:t>Luther isolates many peasants by bad reaction to revolt</a:t>
            </a:r>
          </a:p>
          <a:p>
            <a:pPr eaLnBrk="1" hangingPunct="1">
              <a:lnSpc>
                <a:spcPct val="90000"/>
              </a:lnSpc>
            </a:pPr>
            <a:r>
              <a:rPr lang="en-US" altLang="en-US" sz="3600" b="1" dirty="0" smtClean="0">
                <a:solidFill>
                  <a:schemeClr val="accent2">
                    <a:lumMod val="50000"/>
                  </a:schemeClr>
                </a:solidFill>
                <a:ea typeface="ＭＳ Ｐゴシック" pitchFamily="34" charset="-128"/>
              </a:rPr>
              <a:t>Religious leaders elsewhere pay attention…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8012" y="14514"/>
            <a:ext cx="10157354" cy="1143000"/>
          </a:xfrm>
        </p:spPr>
        <p:txBody>
          <a:bodyPr/>
          <a:lstStyle/>
          <a:p>
            <a:pPr eaLnBrk="1" hangingPunct="1"/>
            <a:r>
              <a:rPr lang="en-US" altLang="en-US" b="1" dirty="0" smtClean="0">
                <a:ea typeface="ＭＳ Ｐゴシック" pitchFamily="34" charset="-128"/>
              </a:rPr>
              <a:t>The Reformation is on</a:t>
            </a:r>
          </a:p>
        </p:txBody>
      </p:sp>
      <p:sp>
        <p:nvSpPr>
          <p:cNvPr id="6147" name="Rectangle 3"/>
          <p:cNvSpPr>
            <a:spLocks noGrp="1" noChangeArrowheads="1"/>
          </p:cNvSpPr>
          <p:nvPr>
            <p:ph idx="1"/>
          </p:nvPr>
        </p:nvSpPr>
        <p:spPr>
          <a:xfrm>
            <a:off x="203147" y="914400"/>
            <a:ext cx="11072865" cy="5486400"/>
          </a:xfrm>
        </p:spPr>
        <p:txBody>
          <a:bodyPr>
            <a:noAutofit/>
          </a:bodyPr>
          <a:lstStyle/>
          <a:p>
            <a:pPr eaLnBrk="1" hangingPunct="1"/>
            <a:r>
              <a:rPr lang="en-US" altLang="en-US" sz="3200" b="1" dirty="0" smtClean="0">
                <a:solidFill>
                  <a:schemeClr val="accent4">
                    <a:lumMod val="50000"/>
                  </a:schemeClr>
                </a:solidFill>
                <a:ea typeface="ＭＳ Ｐゴシック" pitchFamily="34" charset="-128"/>
              </a:rPr>
              <a:t>Occurs at some level in every single country in Europe, except Russia</a:t>
            </a:r>
          </a:p>
          <a:p>
            <a:pPr eaLnBrk="1" hangingPunct="1"/>
            <a:r>
              <a:rPr lang="en-US" altLang="en-US" sz="3200" b="1" dirty="0" smtClean="0">
                <a:solidFill>
                  <a:schemeClr val="accent1">
                    <a:lumMod val="50000"/>
                  </a:schemeClr>
                </a:solidFill>
                <a:ea typeface="ＭＳ Ｐゴシック" pitchFamily="34" charset="-128"/>
              </a:rPr>
              <a:t>Many scholars get involved; combine Luther with Erasmus to justify social change.</a:t>
            </a:r>
          </a:p>
          <a:p>
            <a:pPr lvl="1" eaLnBrk="1" hangingPunct="1"/>
            <a:r>
              <a:rPr lang="en-US" altLang="en-US" sz="3200" b="1" dirty="0" smtClean="0">
                <a:solidFill>
                  <a:schemeClr val="accent1">
                    <a:lumMod val="50000"/>
                  </a:schemeClr>
                </a:solidFill>
                <a:ea typeface="ＭＳ Ｐゴシック" pitchFamily="34" charset="-128"/>
              </a:rPr>
              <a:t>Example: Urlich Zwingli in Zurich, mainly agrees with Luther, splits on transubstantiation</a:t>
            </a:r>
          </a:p>
          <a:p>
            <a:pPr lvl="2"/>
            <a:r>
              <a:rPr lang="en-US" altLang="en-US" sz="3200" b="1" dirty="0" smtClean="0">
                <a:solidFill>
                  <a:schemeClr val="accent1">
                    <a:lumMod val="50000"/>
                  </a:schemeClr>
                </a:solidFill>
                <a:ea typeface="ＭＳ Ｐゴシック" pitchFamily="34" charset="-128"/>
              </a:rPr>
              <a:t>What is this? What is </a:t>
            </a:r>
            <a:r>
              <a:rPr lang="en-US" altLang="en-US" sz="3200" b="1" dirty="0" err="1" smtClean="0">
                <a:solidFill>
                  <a:schemeClr val="accent1">
                    <a:lumMod val="50000"/>
                  </a:schemeClr>
                </a:solidFill>
                <a:ea typeface="ＭＳ Ｐゴシック" pitchFamily="34" charset="-128"/>
              </a:rPr>
              <a:t>consubstantiantion</a:t>
            </a:r>
            <a:r>
              <a:rPr lang="en-US" altLang="en-US" sz="3200" b="1" dirty="0" smtClean="0">
                <a:solidFill>
                  <a:schemeClr val="accent1">
                    <a:lumMod val="50000"/>
                  </a:schemeClr>
                </a:solidFill>
                <a:ea typeface="ＭＳ Ｐゴシック" pitchFamily="34" charset="-128"/>
              </a:rPr>
              <a:t>?</a:t>
            </a:r>
          </a:p>
          <a:p>
            <a:pPr eaLnBrk="1" hangingPunct="1"/>
            <a:r>
              <a:rPr lang="en-US" altLang="en-US" sz="3200" b="1" dirty="0" smtClean="0">
                <a:solidFill>
                  <a:schemeClr val="accent2">
                    <a:lumMod val="50000"/>
                  </a:schemeClr>
                </a:solidFill>
                <a:ea typeface="ＭＳ Ｐゴシック" pitchFamily="34" charset="-128"/>
              </a:rPr>
              <a:t>New radical groups pop up like Hussites, Lollards, Waldensians emerge then Anabaptists </a:t>
            </a:r>
            <a:r>
              <a:rPr lang="en-US" altLang="en-US" sz="3200" b="1" dirty="0" smtClean="0">
                <a:solidFill>
                  <a:schemeClr val="accent2">
                    <a:lumMod val="50000"/>
                  </a:schemeClr>
                </a:solidFill>
                <a:ea typeface="ＭＳ Ｐゴシック" pitchFamily="34" charset="-128"/>
                <a:sym typeface="Wingdings" pitchFamily="2" charset="2"/>
              </a:rPr>
              <a:t> all make Luther, etc. look sane</a:t>
            </a:r>
          </a:p>
          <a:p>
            <a:pPr lvl="1"/>
            <a:r>
              <a:rPr lang="en-US" altLang="en-US" sz="3000" b="1" dirty="0" smtClean="0">
                <a:solidFill>
                  <a:schemeClr val="accent2">
                    <a:lumMod val="50000"/>
                  </a:schemeClr>
                </a:solidFill>
                <a:ea typeface="ＭＳ Ｐゴシック" pitchFamily="34" charset="-128"/>
              </a:rPr>
              <a:t>What can you tell me about the Anabaptists?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3" y="152400"/>
            <a:ext cx="9143999" cy="685800"/>
          </a:xfrm>
        </p:spPr>
        <p:txBody>
          <a:bodyPr>
            <a:normAutofit fontScale="90000"/>
          </a:bodyPr>
          <a:lstStyle/>
          <a:p>
            <a:pPr algn="ctr"/>
            <a:r>
              <a:rPr lang="en-US" b="1" dirty="0" smtClean="0">
                <a:solidFill>
                  <a:schemeClr val="bg1">
                    <a:lumMod val="50000"/>
                  </a:schemeClr>
                </a:solidFill>
                <a:latin typeface="Arial" panose="020B0604020202020204" pitchFamily="34" charset="0"/>
                <a:cs typeface="Arial" panose="020B0604020202020204" pitchFamily="34" charset="0"/>
              </a:rPr>
              <a:t>Spread of the Reformation</a:t>
            </a:r>
            <a:endParaRPr lang="en-US" b="1" dirty="0">
              <a:solidFill>
                <a:schemeClr val="bg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9412" y="838200"/>
            <a:ext cx="10515600" cy="5715000"/>
          </a:xfrm>
        </p:spPr>
        <p:txBody>
          <a:bodyPr>
            <a:noAutofit/>
          </a:bodyPr>
          <a:lstStyle/>
          <a:p>
            <a:r>
              <a:rPr lang="en-US" sz="3600" b="1" dirty="0">
                <a:solidFill>
                  <a:schemeClr val="accent4">
                    <a:lumMod val="50000"/>
                  </a:schemeClr>
                </a:solidFill>
              </a:rPr>
              <a:t>The spread and change of the church does not end in Germany with Luther. Develop a background of information regarding how the Reformation spreads and changes throughout Europe.</a:t>
            </a:r>
          </a:p>
          <a:p>
            <a:pPr lvl="1"/>
            <a:r>
              <a:rPr lang="en-US" sz="3600" b="1" dirty="0">
                <a:solidFill>
                  <a:schemeClr val="accent1">
                    <a:lumMod val="50000"/>
                  </a:schemeClr>
                </a:solidFill>
              </a:rPr>
              <a:t>Consider…</a:t>
            </a:r>
          </a:p>
          <a:p>
            <a:pPr lvl="2"/>
            <a:r>
              <a:rPr lang="en-US" sz="3600" b="1" dirty="0" smtClean="0">
                <a:solidFill>
                  <a:schemeClr val="accent1">
                    <a:lumMod val="50000"/>
                  </a:schemeClr>
                </a:solidFill>
              </a:rPr>
              <a:t>Protestantism in Switzerland</a:t>
            </a:r>
            <a:endParaRPr lang="en-US" sz="3600" b="1" dirty="0">
              <a:solidFill>
                <a:schemeClr val="accent1">
                  <a:lumMod val="50000"/>
                </a:schemeClr>
              </a:solidFill>
            </a:endParaRPr>
          </a:p>
          <a:p>
            <a:pPr lvl="2"/>
            <a:r>
              <a:rPr lang="en-US" sz="3600" b="1" dirty="0" smtClean="0">
                <a:solidFill>
                  <a:schemeClr val="accent1">
                    <a:lumMod val="50000"/>
                  </a:schemeClr>
                </a:solidFill>
              </a:rPr>
              <a:t>French Huguenots</a:t>
            </a:r>
            <a:endParaRPr lang="en-US" sz="3600" b="1" dirty="0">
              <a:solidFill>
                <a:schemeClr val="accent1">
                  <a:lumMod val="50000"/>
                </a:schemeClr>
              </a:solidFill>
            </a:endParaRPr>
          </a:p>
          <a:p>
            <a:pPr lvl="2"/>
            <a:r>
              <a:rPr lang="en-US" sz="3600" b="1" dirty="0" smtClean="0">
                <a:solidFill>
                  <a:schemeClr val="accent1">
                    <a:lumMod val="50000"/>
                  </a:schemeClr>
                </a:solidFill>
              </a:rPr>
              <a:t>Anabaptists</a:t>
            </a:r>
          </a:p>
          <a:p>
            <a:pPr lvl="2"/>
            <a:r>
              <a:rPr lang="en-US" sz="3600" b="1" dirty="0" smtClean="0">
                <a:solidFill>
                  <a:schemeClr val="accent1">
                    <a:lumMod val="50000"/>
                  </a:schemeClr>
                </a:solidFill>
              </a:rPr>
              <a:t>Philip II &amp; revolt of Netherlands</a:t>
            </a:r>
            <a:endParaRPr lang="en-US" sz="3600" b="1" dirty="0">
              <a:solidFill>
                <a:schemeClr val="accent1">
                  <a:lumMod val="50000"/>
                </a:schemeClr>
              </a:solidFill>
            </a:endParaRPr>
          </a:p>
        </p:txBody>
      </p:sp>
    </p:spTree>
    <p:extLst>
      <p:ext uri="{BB962C8B-B14F-4D97-AF65-F5344CB8AC3E}">
        <p14:creationId xmlns:p14="http://schemas.microsoft.com/office/powerpoint/2010/main" val="3902860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441" y="1591"/>
            <a:ext cx="10969943" cy="600075"/>
          </a:xfrm>
        </p:spPr>
        <p:txBody>
          <a:bodyPr/>
          <a:lstStyle/>
          <a:p>
            <a:r>
              <a:rPr lang="en-US" altLang="en-US" sz="2800" dirty="0" smtClean="0">
                <a:ea typeface="ＭＳ Ｐゴシック" pitchFamily="34" charset="-128"/>
              </a:rPr>
              <a:t>life and teachings of Jesus of Nazareth</a:t>
            </a:r>
          </a:p>
        </p:txBody>
      </p:sp>
      <p:cxnSp>
        <p:nvCxnSpPr>
          <p:cNvPr id="5" name="Straight Arrow Connector 4"/>
          <p:cNvCxnSpPr/>
          <p:nvPr/>
        </p:nvCxnSpPr>
        <p:spPr>
          <a:xfrm>
            <a:off x="6094415" y="457200"/>
            <a:ext cx="14813" cy="393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72" name="Title 1"/>
          <p:cNvSpPr txBox="1">
            <a:spLocks/>
          </p:cNvSpPr>
          <p:nvPr/>
        </p:nvSpPr>
        <p:spPr bwMode="auto">
          <a:xfrm>
            <a:off x="609441" y="674688"/>
            <a:ext cx="1096994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missions of Jesus’ disciples</a:t>
            </a:r>
          </a:p>
        </p:txBody>
      </p:sp>
      <p:sp>
        <p:nvSpPr>
          <p:cNvPr id="7173" name="Title 1"/>
          <p:cNvSpPr txBox="1">
            <a:spLocks/>
          </p:cNvSpPr>
          <p:nvPr/>
        </p:nvSpPr>
        <p:spPr bwMode="auto">
          <a:xfrm>
            <a:off x="624254" y="1320803"/>
            <a:ext cx="1096994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Council of Nicaea &amp; teachings of Augustine</a:t>
            </a:r>
          </a:p>
        </p:txBody>
      </p:sp>
      <p:cxnSp>
        <p:nvCxnSpPr>
          <p:cNvPr id="8" name="Straight Arrow Connector 7"/>
          <p:cNvCxnSpPr/>
          <p:nvPr/>
        </p:nvCxnSpPr>
        <p:spPr>
          <a:xfrm flipH="1">
            <a:off x="6113458" y="1192213"/>
            <a:ext cx="0" cy="271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7173" idx="2"/>
            <a:endCxn id="11" idx="0"/>
          </p:cNvCxnSpPr>
          <p:nvPr/>
        </p:nvCxnSpPr>
        <p:spPr>
          <a:xfrm>
            <a:off x="6109228" y="1922463"/>
            <a:ext cx="4185676" cy="2841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7173" idx="2"/>
          </p:cNvCxnSpPr>
          <p:nvPr/>
        </p:nvCxnSpPr>
        <p:spPr>
          <a:xfrm flipH="1">
            <a:off x="2996420" y="1922466"/>
            <a:ext cx="3112806" cy="738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itle 1"/>
          <p:cNvSpPr txBox="1">
            <a:spLocks/>
          </p:cNvSpPr>
          <p:nvPr/>
        </p:nvSpPr>
        <p:spPr>
          <a:xfrm>
            <a:off x="8621054" y="2206628"/>
            <a:ext cx="3345579" cy="601663"/>
          </a:xfrm>
          <a:prstGeom prst="rect">
            <a:avLst/>
          </a:prstGeom>
        </p:spPr>
        <p:txBody>
          <a:bodyPr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Eastern Orthodox Church(es)</a:t>
            </a:r>
            <a:endParaRPr lang="en-US" sz="2800" dirty="0"/>
          </a:p>
        </p:txBody>
      </p:sp>
      <p:sp>
        <p:nvSpPr>
          <p:cNvPr id="12" name="Title 1"/>
          <p:cNvSpPr txBox="1">
            <a:spLocks/>
          </p:cNvSpPr>
          <p:nvPr/>
        </p:nvSpPr>
        <p:spPr>
          <a:xfrm>
            <a:off x="1468584" y="2522538"/>
            <a:ext cx="3345579" cy="60166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Catholic Church</a:t>
            </a:r>
            <a:endParaRPr lang="en-US" sz="2800" dirty="0"/>
          </a:p>
        </p:txBody>
      </p:sp>
      <p:cxnSp>
        <p:nvCxnSpPr>
          <p:cNvPr id="13" name="Straight Arrow Connector 12"/>
          <p:cNvCxnSpPr/>
          <p:nvPr/>
        </p:nvCxnSpPr>
        <p:spPr>
          <a:xfrm flipH="1">
            <a:off x="933207" y="2998788"/>
            <a:ext cx="1707705" cy="7429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142434" y="2998791"/>
            <a:ext cx="205263" cy="1603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3656650" y="2998788"/>
            <a:ext cx="3466197" cy="1136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82" name="Title 1"/>
          <p:cNvSpPr txBox="1">
            <a:spLocks/>
          </p:cNvSpPr>
          <p:nvPr/>
        </p:nvSpPr>
        <p:spPr bwMode="auto">
          <a:xfrm>
            <a:off x="-302605" y="3646488"/>
            <a:ext cx="3347696"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Lutheran</a:t>
            </a:r>
          </a:p>
        </p:txBody>
      </p:sp>
      <p:sp>
        <p:nvSpPr>
          <p:cNvPr id="7183" name="Title 1"/>
          <p:cNvSpPr txBox="1">
            <a:spLocks/>
          </p:cNvSpPr>
          <p:nvPr/>
        </p:nvSpPr>
        <p:spPr bwMode="auto">
          <a:xfrm>
            <a:off x="1673850" y="4456113"/>
            <a:ext cx="334769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Calvinism</a:t>
            </a:r>
          </a:p>
        </p:txBody>
      </p:sp>
      <p:sp>
        <p:nvSpPr>
          <p:cNvPr id="18" name="Title 1"/>
          <p:cNvSpPr txBox="1">
            <a:spLocks/>
          </p:cNvSpPr>
          <p:nvPr/>
        </p:nvSpPr>
        <p:spPr>
          <a:xfrm>
            <a:off x="5408791" y="4041778"/>
            <a:ext cx="4886111" cy="601663"/>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Anglican/Episcopalian</a:t>
            </a:r>
            <a:endParaRPr lang="en-US" sz="2800" dirty="0"/>
          </a:p>
        </p:txBody>
      </p:sp>
      <p:cxnSp>
        <p:nvCxnSpPr>
          <p:cNvPr id="19" name="Straight Arrow Connector 18"/>
          <p:cNvCxnSpPr/>
          <p:nvPr/>
        </p:nvCxnSpPr>
        <p:spPr>
          <a:xfrm>
            <a:off x="3347695" y="4924428"/>
            <a:ext cx="0" cy="5746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86" name="Title 1"/>
          <p:cNvSpPr txBox="1">
            <a:spLocks/>
          </p:cNvSpPr>
          <p:nvPr/>
        </p:nvSpPr>
        <p:spPr bwMode="auto">
          <a:xfrm>
            <a:off x="1692894" y="5303841"/>
            <a:ext cx="334769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Presbyterian</a:t>
            </a:r>
          </a:p>
        </p:txBody>
      </p:sp>
      <p:cxnSp>
        <p:nvCxnSpPr>
          <p:cNvPr id="21" name="Straight Arrow Connector 20"/>
          <p:cNvCxnSpPr/>
          <p:nvPr/>
        </p:nvCxnSpPr>
        <p:spPr>
          <a:xfrm>
            <a:off x="3142434" y="5815016"/>
            <a:ext cx="205263" cy="3762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itle 1"/>
          <p:cNvSpPr txBox="1">
            <a:spLocks/>
          </p:cNvSpPr>
          <p:nvPr/>
        </p:nvSpPr>
        <p:spPr>
          <a:xfrm>
            <a:off x="222193" y="6145216"/>
            <a:ext cx="6043626" cy="600075"/>
          </a:xfrm>
          <a:prstGeom prst="rect">
            <a:avLst/>
          </a:prstGeom>
        </p:spPr>
        <p:txBody>
          <a:bodyPr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Puritan/Pilgrims, Quakers, Amish, Mennonites, etc.</a:t>
            </a:r>
            <a:endParaRPr lang="en-US" sz="2800" dirty="0"/>
          </a:p>
        </p:txBody>
      </p:sp>
      <p:sp>
        <p:nvSpPr>
          <p:cNvPr id="7189" name="Title 1"/>
          <p:cNvSpPr txBox="1">
            <a:spLocks/>
          </p:cNvSpPr>
          <p:nvPr/>
        </p:nvSpPr>
        <p:spPr bwMode="auto">
          <a:xfrm>
            <a:off x="6033046" y="2398716"/>
            <a:ext cx="334557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Mormon</a:t>
            </a:r>
          </a:p>
        </p:txBody>
      </p:sp>
      <p:sp>
        <p:nvSpPr>
          <p:cNvPr id="24" name="Title 1"/>
          <p:cNvSpPr txBox="1">
            <a:spLocks/>
          </p:cNvSpPr>
          <p:nvPr/>
        </p:nvSpPr>
        <p:spPr>
          <a:xfrm>
            <a:off x="8075098" y="3141663"/>
            <a:ext cx="3347695" cy="60166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Book of Mormon</a:t>
            </a:r>
            <a:endParaRPr lang="en-US" sz="2800" dirty="0"/>
          </a:p>
        </p:txBody>
      </p:sp>
      <p:cxnSp>
        <p:nvCxnSpPr>
          <p:cNvPr id="25" name="Straight Arrow Connector 24"/>
          <p:cNvCxnSpPr/>
          <p:nvPr/>
        </p:nvCxnSpPr>
        <p:spPr>
          <a:xfrm flipH="1" flipV="1">
            <a:off x="7706892" y="2941638"/>
            <a:ext cx="1244276" cy="347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92" name="Title 1"/>
          <p:cNvSpPr txBox="1">
            <a:spLocks/>
          </p:cNvSpPr>
          <p:nvPr/>
        </p:nvSpPr>
        <p:spPr bwMode="auto">
          <a:xfrm>
            <a:off x="5176020" y="4997453"/>
            <a:ext cx="334769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Methodist</a:t>
            </a:r>
          </a:p>
        </p:txBody>
      </p:sp>
      <p:sp>
        <p:nvSpPr>
          <p:cNvPr id="7193" name="Title 1"/>
          <p:cNvSpPr txBox="1">
            <a:spLocks/>
          </p:cNvSpPr>
          <p:nvPr/>
        </p:nvSpPr>
        <p:spPr bwMode="auto">
          <a:xfrm>
            <a:off x="5603476" y="6007103"/>
            <a:ext cx="334769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defTabSz="45720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defTabSz="4572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defTabSz="4572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defTabSz="4572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dirty="0"/>
              <a:t>Baptist</a:t>
            </a:r>
          </a:p>
        </p:txBody>
      </p:sp>
      <p:sp>
        <p:nvSpPr>
          <p:cNvPr id="28" name="Freeform 27"/>
          <p:cNvSpPr/>
          <p:nvPr/>
        </p:nvSpPr>
        <p:spPr>
          <a:xfrm>
            <a:off x="8951170" y="976313"/>
            <a:ext cx="2968911" cy="2051050"/>
          </a:xfrm>
          <a:custGeom>
            <a:avLst/>
            <a:gdLst>
              <a:gd name="connsiteX0" fmla="*/ 14599 w 2446531"/>
              <a:gd name="connsiteY0" fmla="*/ 0 h 2001591"/>
              <a:gd name="connsiteX1" fmla="*/ 2160546 w 2446531"/>
              <a:gd name="connsiteY1" fmla="*/ 715364 h 2001591"/>
              <a:gd name="connsiteX2" fmla="*/ 2189743 w 2446531"/>
              <a:gd name="connsiteY2" fmla="*/ 1956300 h 2001591"/>
              <a:gd name="connsiteX3" fmla="*/ 0 w 2446531"/>
              <a:gd name="connsiteY3" fmla="*/ 1751911 h 2001591"/>
            </a:gdLst>
            <a:ahLst/>
            <a:cxnLst>
              <a:cxn ang="0">
                <a:pos x="connsiteX0" y="connsiteY0"/>
              </a:cxn>
              <a:cxn ang="0">
                <a:pos x="connsiteX1" y="connsiteY1"/>
              </a:cxn>
              <a:cxn ang="0">
                <a:pos x="connsiteX2" y="connsiteY2"/>
              </a:cxn>
              <a:cxn ang="0">
                <a:pos x="connsiteX3" y="connsiteY3"/>
              </a:cxn>
            </a:cxnLst>
            <a:rect l="l" t="t" r="r" b="b"/>
            <a:pathLst>
              <a:path w="2446531" h="2001591">
                <a:moveTo>
                  <a:pt x="14599" y="0"/>
                </a:moveTo>
                <a:cubicBezTo>
                  <a:pt x="906310" y="194657"/>
                  <a:pt x="1798022" y="389314"/>
                  <a:pt x="2160546" y="715364"/>
                </a:cubicBezTo>
                <a:cubicBezTo>
                  <a:pt x="2523070" y="1041414"/>
                  <a:pt x="2549834" y="1783542"/>
                  <a:pt x="2189743" y="1956300"/>
                </a:cubicBezTo>
                <a:cubicBezTo>
                  <a:pt x="1829652" y="2129058"/>
                  <a:pt x="0" y="1751911"/>
                  <a:pt x="0" y="1751911"/>
                </a:cubicBezTo>
              </a:path>
            </a:pathLst>
          </a:cu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cxnSp>
        <p:nvCxnSpPr>
          <p:cNvPr id="29" name="Straight Arrow Connector 28"/>
          <p:cNvCxnSpPr/>
          <p:nvPr/>
        </p:nvCxnSpPr>
        <p:spPr>
          <a:xfrm flipH="1" flipV="1">
            <a:off x="8585081" y="2760666"/>
            <a:ext cx="389365" cy="15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itle 1"/>
          <p:cNvSpPr txBox="1">
            <a:spLocks/>
          </p:cNvSpPr>
          <p:nvPr/>
        </p:nvSpPr>
        <p:spPr>
          <a:xfrm>
            <a:off x="8678192" y="5930900"/>
            <a:ext cx="3347695" cy="787400"/>
          </a:xfrm>
          <a:prstGeom prst="rect">
            <a:avLst/>
          </a:prstGeom>
        </p:spPr>
        <p:txBody>
          <a:bodyPr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t>Jehovah’s Witness, Seven Day Adventists, etc.</a:t>
            </a:r>
            <a:endParaRPr lang="en-US" sz="2800" dirty="0"/>
          </a:p>
        </p:txBody>
      </p:sp>
      <p:cxnSp>
        <p:nvCxnSpPr>
          <p:cNvPr id="31" name="Straight Arrow Connector 30"/>
          <p:cNvCxnSpPr/>
          <p:nvPr/>
        </p:nvCxnSpPr>
        <p:spPr>
          <a:xfrm flipH="1">
            <a:off x="7122846" y="4587878"/>
            <a:ext cx="408411" cy="6016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4672383" y="5686428"/>
            <a:ext cx="2450462" cy="4746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8523713" y="4559303"/>
            <a:ext cx="1828324" cy="13430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406294" y="3646488"/>
            <a:ext cx="11471463" cy="30988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201" name="TextBox 34"/>
          <p:cNvSpPr txBox="1">
            <a:spLocks noChangeArrowheads="1"/>
          </p:cNvSpPr>
          <p:nvPr/>
        </p:nvSpPr>
        <p:spPr bwMode="auto">
          <a:xfrm rot="16200000">
            <a:off x="-1235406" y="4968410"/>
            <a:ext cx="2976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2800" b="1" dirty="0"/>
              <a:t>Protestant</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t0.gstatic.com/images?q=tbn:ANd9GcRVMntXYCEx_5nPNdof3Eo2YvFu0qPZ8J0E2HaFYYiHCPtRUD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69" y="2895600"/>
            <a:ext cx="4801467"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pjcockrell.files.wordpress.com/2010/01/john-cal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824" y="76200"/>
            <a:ext cx="66361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3080" y="2209802"/>
            <a:ext cx="3810000" cy="584775"/>
          </a:xfrm>
          <a:prstGeom prst="rect">
            <a:avLst/>
          </a:prstGeom>
          <a:noFill/>
        </p:spPr>
        <p:txBody>
          <a:bodyPr wrap="square" rtlCol="0">
            <a:spAutoFit/>
          </a:bodyPr>
          <a:lstStyle/>
          <a:p>
            <a:pPr algn="ctr"/>
            <a:r>
              <a:rPr lang="en-US" sz="3200" b="1" dirty="0" smtClean="0">
                <a:solidFill>
                  <a:srgbClr val="002060"/>
                </a:solidFill>
              </a:rPr>
              <a:t>Ulrich Zwingli</a:t>
            </a:r>
            <a:endParaRPr lang="en-US" sz="3200" b="1" dirty="0">
              <a:solidFill>
                <a:srgbClr val="002060"/>
              </a:solidFill>
            </a:endParaRPr>
          </a:p>
        </p:txBody>
      </p:sp>
      <p:sp>
        <p:nvSpPr>
          <p:cNvPr id="3" name="TextBox 2"/>
          <p:cNvSpPr txBox="1"/>
          <p:nvPr/>
        </p:nvSpPr>
        <p:spPr>
          <a:xfrm>
            <a:off x="6551612" y="5791202"/>
            <a:ext cx="3962400" cy="646331"/>
          </a:xfrm>
          <a:prstGeom prst="rect">
            <a:avLst/>
          </a:prstGeom>
          <a:noFill/>
        </p:spPr>
        <p:txBody>
          <a:bodyPr wrap="square" rtlCol="0">
            <a:spAutoFit/>
          </a:bodyPr>
          <a:lstStyle/>
          <a:p>
            <a:pPr algn="ctr"/>
            <a:r>
              <a:rPr lang="en-US" sz="3600" b="1" dirty="0" smtClean="0">
                <a:solidFill>
                  <a:srgbClr val="002060"/>
                </a:solidFill>
              </a:rPr>
              <a:t>John Calvin</a:t>
            </a:r>
            <a:endParaRPr lang="en-US" sz="3600" b="1" dirty="0">
              <a:solidFill>
                <a:srgbClr val="002060"/>
              </a:solidFill>
            </a:endParaRP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Custom</PresentationFormat>
  <Paragraphs>114</Paragraphs>
  <Slides>21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Cambria</vt:lpstr>
      <vt:lpstr>Century Gothic</vt:lpstr>
      <vt:lpstr>Wingdings</vt:lpstr>
      <vt:lpstr>Wingdings 2</vt:lpstr>
      <vt:lpstr>Adjacency</vt:lpstr>
      <vt:lpstr>Plaza</vt:lpstr>
      <vt:lpstr>Spread of Lutheranism in Germany</vt:lpstr>
      <vt:lpstr>Lutheran Kings/Princes</vt:lpstr>
      <vt:lpstr>The Reformation in the rest of Europe</vt:lpstr>
      <vt:lpstr>Thesis</vt:lpstr>
      <vt:lpstr>After the Diet of Worms</vt:lpstr>
      <vt:lpstr>The Reformation is on</vt:lpstr>
      <vt:lpstr>Spread of the Reformation</vt:lpstr>
      <vt:lpstr>life and teachings of Jesus of Nazareth</vt:lpstr>
      <vt:lpstr>PowerPoint Presentation</vt:lpstr>
      <vt:lpstr>PowerPoint Presentation</vt:lpstr>
      <vt:lpstr>Switzerland</vt:lpstr>
      <vt:lpstr>The Catholics</vt:lpstr>
      <vt:lpstr>Society of Jesus</vt:lpstr>
      <vt:lpstr>Papal Reform</vt:lpstr>
      <vt:lpstr>France</vt:lpstr>
      <vt:lpstr>Cuius Regio, Eius Religio</vt:lpstr>
      <vt:lpstr>PowerPoint Presentation</vt:lpstr>
      <vt:lpstr>France</vt:lpstr>
      <vt:lpstr>France</vt:lpstr>
      <vt:lpstr>The rest of Europe</vt:lpstr>
      <vt:lpstr>And now for the last topic…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cp:revision>
  <dcterms:created xsi:type="dcterms:W3CDTF">2010-10-28T04:11:43Z</dcterms:created>
  <dcterms:modified xsi:type="dcterms:W3CDTF">2018-10-04T18:33:48Z</dcterms:modified>
</cp:coreProperties>
</file>