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34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9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8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09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9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7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3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5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5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7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8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" y="115606"/>
            <a:ext cx="11837562" cy="9294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Black" panose="020B0A04020102020204" pitchFamily="34" charset="0"/>
              </a:rPr>
              <a:t>AOK Comparisons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045030"/>
            <a:ext cx="11665131" cy="5538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your two AOKs you are doing in your essay and…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Select one lens from the Knowledge Framework (other than Personal/Shared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on the KF in the TOK Guide 2015 (Maners has a copy of each – come take a picture), use the selected KF lens to show the similarities and differences between the two AOKs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something like the chart on the next slide to help you organize the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Repeat above steps for each of the lenses in the KF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34817" y="99249"/>
            <a:ext cx="8534400" cy="675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Gill Sans MT</vt:lpstr>
      <vt:lpstr>Parcel</vt:lpstr>
      <vt:lpstr>AOK Comparisons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AOK Comparisons</dc:title>
  <dc:creator>Maners, Allison SHS Staff</dc:creator>
  <cp:lastModifiedBy>Maners, Allison SHS Staff</cp:lastModifiedBy>
  <cp:revision>1</cp:revision>
  <dcterms:created xsi:type="dcterms:W3CDTF">2019-02-06T17:50:32Z</dcterms:created>
  <dcterms:modified xsi:type="dcterms:W3CDTF">2019-02-06T17:50:51Z</dcterms:modified>
</cp:coreProperties>
</file>