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handoutMasterIdLst>
    <p:handoutMasterId r:id="rId5"/>
  </p:handoutMasterIdLst>
  <p:sldIdLst>
    <p:sldId id="257" r:id="rId3"/>
    <p:sldId id="259" r:id="rId4"/>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6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B63EE834-E0E8-4A0B-B78A-D18FEBF473BD}" type="datetimeFigureOut">
              <a:rPr lang="en-US" smtClean="0"/>
              <a:t>4/3/2019</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18B20D3A-76DC-4538-B751-3A406C04A7C7}" type="slidenum">
              <a:rPr lang="en-US" smtClean="0"/>
              <a:t>‹#›</a:t>
            </a:fld>
            <a:endParaRPr lang="en-US"/>
          </a:p>
        </p:txBody>
      </p:sp>
    </p:spTree>
    <p:extLst>
      <p:ext uri="{BB962C8B-B14F-4D97-AF65-F5344CB8AC3E}">
        <p14:creationId xmlns:p14="http://schemas.microsoft.com/office/powerpoint/2010/main" val="2909267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BB581F60-DD63-43EE-B893-CF7B348ECE6A}" type="slidenum">
              <a:rPr lang="en-US" smtClean="0"/>
              <a:pPr>
                <a:defRPr/>
              </a:pPr>
              <a:t>‹#›</a:t>
            </a:fld>
            <a:endParaRPr lang="en-US"/>
          </a:p>
        </p:txBody>
      </p:sp>
    </p:spTree>
    <p:extLst>
      <p:ext uri="{BB962C8B-B14F-4D97-AF65-F5344CB8AC3E}">
        <p14:creationId xmlns:p14="http://schemas.microsoft.com/office/powerpoint/2010/main" val="4023479587"/>
      </p:ext>
    </p:extLst>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6321C9-3817-48B9-B3FC-F617A3437F9E}" type="slidenum">
              <a:rPr lang="en-US" smtClean="0"/>
              <a:pPr>
                <a:defRPr/>
              </a:pPr>
              <a:t>‹#›</a:t>
            </a:fld>
            <a:endParaRPr lang="en-US"/>
          </a:p>
        </p:txBody>
      </p:sp>
    </p:spTree>
    <p:extLst>
      <p:ext uri="{BB962C8B-B14F-4D97-AF65-F5344CB8AC3E}">
        <p14:creationId xmlns:p14="http://schemas.microsoft.com/office/powerpoint/2010/main" val="1519385048"/>
      </p:ext>
    </p:extLst>
  </p:cSld>
  <p:clrMapOvr>
    <a:masterClrMapping/>
  </p:clrMapOvr>
  <p:transition>
    <p:wheel spokes="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A6ED5E-B567-4871-B9D9-D45FC711EC77}" type="slidenum">
              <a:rPr lang="en-US" smtClean="0"/>
              <a:pPr>
                <a:defRPr/>
              </a:pPr>
              <a:t>‹#›</a:t>
            </a:fld>
            <a:endParaRPr lang="en-US"/>
          </a:p>
        </p:txBody>
      </p:sp>
    </p:spTree>
    <p:extLst>
      <p:ext uri="{BB962C8B-B14F-4D97-AF65-F5344CB8AC3E}">
        <p14:creationId xmlns:p14="http://schemas.microsoft.com/office/powerpoint/2010/main" val="571558230"/>
      </p:ext>
    </p:extLst>
  </p:cSld>
  <p:clrMapOvr>
    <a:masterClrMapping/>
  </p:clrMapOvr>
  <p:transition>
    <p:wheel spokes="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BF77D-ADA1-854C-803B-D4C873788685}"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901231544"/>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BF77D-ADA1-854C-803B-D4C873788685}"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1419321541"/>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9BF77D-ADA1-854C-803B-D4C873788685}"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1559776878"/>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BF77D-ADA1-854C-803B-D4C873788685}"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1769373208"/>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BF77D-ADA1-854C-803B-D4C873788685}" type="datetimeFigureOut">
              <a:rPr lang="en-US" smtClean="0"/>
              <a:pPr/>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3616485426"/>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BF77D-ADA1-854C-803B-D4C873788685}" type="datetimeFigureOut">
              <a:rPr lang="en-US" smtClean="0"/>
              <a:pPr/>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2605024800"/>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BF77D-ADA1-854C-803B-D4C873788685}" type="datetimeFigureOut">
              <a:rPr lang="en-US" smtClean="0"/>
              <a:pPr/>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932680259"/>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BF77D-ADA1-854C-803B-D4C873788685}"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248110029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endParaRPr lang="en-US"/>
          </a:p>
        </p:txBody>
      </p:sp>
      <p:sp>
        <p:nvSpPr>
          <p:cNvPr id="5" name="Footer Placeholder 4"/>
          <p:cNvSpPr>
            <a:spLocks noGrp="1"/>
          </p:cNvSpPr>
          <p:nvPr>
            <p:ph type="ftr" sz="quarter" idx="11"/>
          </p:nvPr>
        </p:nvSpPr>
        <p:spPr>
          <a:xfrm>
            <a:off x="457200" y="6480969"/>
            <a:ext cx="4260056" cy="300831"/>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5BFFB0-B0AE-4CA8-8CCA-F50CFC8CDE3A}" type="slidenum">
              <a:rPr lang="en-US" smtClean="0"/>
              <a:pPr>
                <a:defRPr/>
              </a:pPr>
              <a:t>‹#›</a:t>
            </a:fld>
            <a:endParaRPr lang="en-US"/>
          </a:p>
        </p:txBody>
      </p:sp>
    </p:spTree>
    <p:extLst>
      <p:ext uri="{BB962C8B-B14F-4D97-AF65-F5344CB8AC3E}">
        <p14:creationId xmlns:p14="http://schemas.microsoft.com/office/powerpoint/2010/main" val="1778025912"/>
      </p:ext>
    </p:extLst>
  </p:cSld>
  <p:clrMapOvr>
    <a:masterClrMapping/>
  </p:clrMapOvr>
  <p:transition>
    <p:wheel spokes="1"/>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BF77D-ADA1-854C-803B-D4C873788685}"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2039723056"/>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BF77D-ADA1-854C-803B-D4C873788685}"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4063671155"/>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BF77D-ADA1-854C-803B-D4C873788685}"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95B5F-1391-6A47-BCAB-4B233F38982F}" type="slidenum">
              <a:rPr lang="en-US" smtClean="0"/>
              <a:pPr/>
              <a:t>‹#›</a:t>
            </a:fld>
            <a:endParaRPr lang="en-US"/>
          </a:p>
        </p:txBody>
      </p:sp>
    </p:spTree>
    <p:extLst>
      <p:ext uri="{BB962C8B-B14F-4D97-AF65-F5344CB8AC3E}">
        <p14:creationId xmlns:p14="http://schemas.microsoft.com/office/powerpoint/2010/main" val="206556452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endParaRPr lang="en-US"/>
          </a:p>
        </p:txBody>
      </p:sp>
      <p:sp>
        <p:nvSpPr>
          <p:cNvPr id="5" name="Footer Placeholder 4"/>
          <p:cNvSpPr>
            <a:spLocks noGrp="1"/>
          </p:cNvSpPr>
          <p:nvPr>
            <p:ph type="ftr" sz="quarter" idx="11"/>
          </p:nvPr>
        </p:nvSpPr>
        <p:spPr>
          <a:xfrm>
            <a:off x="2619376" y="6480969"/>
            <a:ext cx="4260056" cy="300831"/>
          </a:xfrm>
        </p:spPr>
        <p:txBody>
          <a:bodyPr/>
          <a:lstStyle/>
          <a:p>
            <a:pPr>
              <a:defRPr/>
            </a:pPr>
            <a:endParaRPr lang="en-US"/>
          </a:p>
        </p:txBody>
      </p:sp>
      <p:sp>
        <p:nvSpPr>
          <p:cNvPr id="6" name="Slide Number Placeholder 5"/>
          <p:cNvSpPr>
            <a:spLocks noGrp="1"/>
          </p:cNvSpPr>
          <p:nvPr>
            <p:ph type="sldNum" sz="quarter" idx="12"/>
          </p:nvPr>
        </p:nvSpPr>
        <p:spPr>
          <a:xfrm>
            <a:off x="8451056" y="809624"/>
            <a:ext cx="502920" cy="300831"/>
          </a:xfrm>
        </p:spPr>
        <p:txBody>
          <a:bodyPr/>
          <a:lstStyle/>
          <a:p>
            <a:pPr>
              <a:defRPr/>
            </a:pPr>
            <a:fld id="{95A927A2-68FC-409D-BD2D-B91372FAD81F}" type="slidenum">
              <a:rPr lang="en-US" smtClean="0"/>
              <a:pPr>
                <a:defRPr/>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685557918"/>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endParaRPr lang="en-US"/>
          </a:p>
        </p:txBody>
      </p:sp>
      <p:sp>
        <p:nvSpPr>
          <p:cNvPr id="6" name="Footer Placeholder 5"/>
          <p:cNvSpPr>
            <a:spLocks noGrp="1"/>
          </p:cNvSpPr>
          <p:nvPr>
            <p:ph type="ftr" sz="quarter" idx="11"/>
          </p:nvPr>
        </p:nvSpPr>
        <p:spPr>
          <a:xfrm>
            <a:off x="457200" y="6480969"/>
            <a:ext cx="4260056" cy="301752"/>
          </a:xfrm>
        </p:spPr>
        <p:txBody>
          <a:bodyPr/>
          <a:lstStyle/>
          <a:p>
            <a:pPr>
              <a:defRPr/>
            </a:pPr>
            <a:endParaRPr lang="en-US"/>
          </a:p>
        </p:txBody>
      </p:sp>
      <p:sp>
        <p:nvSpPr>
          <p:cNvPr id="7" name="Slide Number Placeholder 6"/>
          <p:cNvSpPr>
            <a:spLocks noGrp="1"/>
          </p:cNvSpPr>
          <p:nvPr>
            <p:ph type="sldNum" sz="quarter" idx="12"/>
          </p:nvPr>
        </p:nvSpPr>
        <p:spPr>
          <a:xfrm>
            <a:off x="7589520" y="6480969"/>
            <a:ext cx="502920" cy="301752"/>
          </a:xfrm>
        </p:spPr>
        <p:txBody>
          <a:bodyPr/>
          <a:lstStyle/>
          <a:p>
            <a:pPr>
              <a:defRPr/>
            </a:pPr>
            <a:fld id="{47436516-0381-4C62-BA4D-F10BD136FBDC}" type="slidenum">
              <a:rPr lang="en-US" smtClean="0"/>
              <a:pPr>
                <a:defRPr/>
              </a:pPr>
              <a:t>‹#›</a:t>
            </a:fld>
            <a:endParaRPr lang="en-US"/>
          </a:p>
        </p:txBody>
      </p:sp>
    </p:spTree>
    <p:extLst>
      <p:ext uri="{BB962C8B-B14F-4D97-AF65-F5344CB8AC3E}">
        <p14:creationId xmlns:p14="http://schemas.microsoft.com/office/powerpoint/2010/main" val="4120822718"/>
      </p:ext>
    </p:extLst>
  </p:cSld>
  <p:clrMapOvr>
    <a:masterClrMapping/>
  </p:clrMapOvr>
  <p:transition>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endParaRPr lang="en-US"/>
          </a:p>
        </p:txBody>
      </p:sp>
      <p:sp>
        <p:nvSpPr>
          <p:cNvPr id="8" name="Footer Placeholder 7"/>
          <p:cNvSpPr>
            <a:spLocks noGrp="1"/>
          </p:cNvSpPr>
          <p:nvPr>
            <p:ph type="ftr" sz="quarter" idx="11"/>
          </p:nvPr>
        </p:nvSpPr>
        <p:spPr>
          <a:xfrm>
            <a:off x="457200" y="6480969"/>
            <a:ext cx="4261104" cy="301752"/>
          </a:xfrm>
        </p:spPr>
        <p:txBody>
          <a:bodyPr/>
          <a:lstStyle/>
          <a:p>
            <a:pPr>
              <a:defRPr/>
            </a:pP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829A4D5B-510B-4FBB-8198-70663D099AD5}" type="slidenum">
              <a:rPr lang="en-US" smtClean="0"/>
              <a:pPr>
                <a:defRPr/>
              </a:pPr>
              <a:t>‹#›</a:t>
            </a:fld>
            <a:endParaRPr lang="en-US"/>
          </a:p>
        </p:txBody>
      </p:sp>
    </p:spTree>
    <p:extLst>
      <p:ext uri="{BB962C8B-B14F-4D97-AF65-F5344CB8AC3E}">
        <p14:creationId xmlns:p14="http://schemas.microsoft.com/office/powerpoint/2010/main" val="2879568864"/>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1AA9BC7-18E1-46BD-B4E5-778E49E05128}" type="slidenum">
              <a:rPr lang="en-US" smtClean="0"/>
              <a:pPr>
                <a:defRPr/>
              </a:pPr>
              <a:t>‹#›</a:t>
            </a:fld>
            <a:endParaRPr lang="en-US"/>
          </a:p>
        </p:txBody>
      </p:sp>
    </p:spTree>
    <p:extLst>
      <p:ext uri="{BB962C8B-B14F-4D97-AF65-F5344CB8AC3E}">
        <p14:creationId xmlns:p14="http://schemas.microsoft.com/office/powerpoint/2010/main" val="1032542145"/>
      </p:ext>
    </p:extLst>
  </p:cSld>
  <p:clrMapOvr>
    <a:masterClrMapping/>
  </p:clrMapOvr>
  <p:transition>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endParaRPr lang="en-US"/>
          </a:p>
        </p:txBody>
      </p:sp>
      <p:sp>
        <p:nvSpPr>
          <p:cNvPr id="3" name="Footer Placeholder 2"/>
          <p:cNvSpPr>
            <a:spLocks noGrp="1"/>
          </p:cNvSpPr>
          <p:nvPr>
            <p:ph type="ftr" sz="quarter" idx="11"/>
          </p:nvPr>
        </p:nvSpPr>
        <p:spPr>
          <a:xfrm>
            <a:off x="457200" y="6481890"/>
            <a:ext cx="4260056" cy="300831"/>
          </a:xfrm>
        </p:spPr>
        <p:txBody>
          <a:bodyPr/>
          <a:lstStyle/>
          <a:p>
            <a:pPr>
              <a:defRPr/>
            </a:pPr>
            <a:endParaRPr lang="en-US"/>
          </a:p>
        </p:txBody>
      </p:sp>
      <p:sp>
        <p:nvSpPr>
          <p:cNvPr id="4" name="Slide Number Placeholder 3"/>
          <p:cNvSpPr>
            <a:spLocks noGrp="1"/>
          </p:cNvSpPr>
          <p:nvPr>
            <p:ph type="sldNum" sz="quarter" idx="12"/>
          </p:nvPr>
        </p:nvSpPr>
        <p:spPr>
          <a:xfrm>
            <a:off x="7589520" y="6480969"/>
            <a:ext cx="502920" cy="301752"/>
          </a:xfrm>
        </p:spPr>
        <p:txBody>
          <a:bodyPr/>
          <a:lstStyle/>
          <a:p>
            <a:pPr>
              <a:defRPr/>
            </a:pPr>
            <a:fld id="{0B78B049-AB4C-4A6E-BE0A-3CFCA011DBAB}" type="slidenum">
              <a:rPr lang="en-US" smtClean="0"/>
              <a:pPr>
                <a:defRPr/>
              </a:pPr>
              <a:t>‹#›</a:t>
            </a:fld>
            <a:endParaRPr lang="en-US"/>
          </a:p>
        </p:txBody>
      </p:sp>
    </p:spTree>
    <p:extLst>
      <p:ext uri="{BB962C8B-B14F-4D97-AF65-F5344CB8AC3E}">
        <p14:creationId xmlns:p14="http://schemas.microsoft.com/office/powerpoint/2010/main" val="1193122441"/>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D05C9E4F-43C1-4023-BB21-DF9153EEC677}" type="slidenum">
              <a:rPr lang="en-US" smtClean="0"/>
              <a:pPr>
                <a:defRPr/>
              </a:pPr>
              <a:t>‹#›</a:t>
            </a:fld>
            <a:endParaRPr lang="en-US"/>
          </a:p>
        </p:txBody>
      </p:sp>
    </p:spTree>
    <p:extLst>
      <p:ext uri="{BB962C8B-B14F-4D97-AF65-F5344CB8AC3E}">
        <p14:creationId xmlns:p14="http://schemas.microsoft.com/office/powerpoint/2010/main" val="1505047515"/>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4AE4B8D4-FEB8-4C0F-9F68-20F2762214EB}" type="slidenum">
              <a:rPr lang="en-US" smtClean="0"/>
              <a:pPr>
                <a:defRPr/>
              </a:pPr>
              <a:t>‹#›</a:t>
            </a:fld>
            <a:endParaRPr lang="en-US"/>
          </a:p>
        </p:txBody>
      </p:sp>
    </p:spTree>
    <p:extLst>
      <p:ext uri="{BB962C8B-B14F-4D97-AF65-F5344CB8AC3E}">
        <p14:creationId xmlns:p14="http://schemas.microsoft.com/office/powerpoint/2010/main" val="172802395"/>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68805D78-07CB-42E4-9B42-D1FFB243A957}" type="slidenum">
              <a:rPr lang="en-US" smtClean="0"/>
              <a:pPr>
                <a:defRPr/>
              </a:pPr>
              <a:t>‹#›</a:t>
            </a:fld>
            <a:endParaRPr lang="en-US"/>
          </a:p>
        </p:txBody>
      </p:sp>
    </p:spTree>
    <p:extLst>
      <p:ext uri="{BB962C8B-B14F-4D97-AF65-F5344CB8AC3E}">
        <p14:creationId xmlns:p14="http://schemas.microsoft.com/office/powerpoint/2010/main" val="41495074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1"/>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BF77D-ADA1-854C-803B-D4C873788685}" type="datetimeFigureOut">
              <a:rPr lang="en-US" smtClean="0"/>
              <a:pPr/>
              <a:t>4/3/2019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95B5F-1391-6A47-BCAB-4B233F38982F}" type="slidenum">
              <a:rPr lang="en-US" smtClean="0"/>
              <a:pPr/>
              <a:t>‹#›</a:t>
            </a:fld>
            <a:endParaRPr lang="en-US"/>
          </a:p>
        </p:txBody>
      </p:sp>
    </p:spTree>
    <p:extLst>
      <p:ext uri="{BB962C8B-B14F-4D97-AF65-F5344CB8AC3E}">
        <p14:creationId xmlns:p14="http://schemas.microsoft.com/office/powerpoint/2010/main" val="17566432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pull/>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76200"/>
            <a:ext cx="8382000" cy="838200"/>
          </a:xfrm>
        </p:spPr>
        <p:txBody>
          <a:bodyPr>
            <a:normAutofit/>
          </a:bodyPr>
          <a:lstStyle/>
          <a:p>
            <a:pPr algn="ctr" eaLnBrk="1" hangingPunct="1"/>
            <a:r>
              <a:rPr lang="en-US" altLang="en-US" sz="4000" b="1" dirty="0" smtClean="0">
                <a:solidFill>
                  <a:schemeClr val="accent1">
                    <a:lumMod val="60000"/>
                    <a:lumOff val="40000"/>
                  </a:schemeClr>
                </a:solidFill>
                <a:latin typeface="Georgia" pitchFamily="18" charset="0"/>
              </a:rPr>
              <a:t>April 3, 2019</a:t>
            </a:r>
          </a:p>
        </p:txBody>
      </p:sp>
      <p:sp>
        <p:nvSpPr>
          <p:cNvPr id="3" name="Content Placeholder 2"/>
          <p:cNvSpPr>
            <a:spLocks noGrp="1"/>
          </p:cNvSpPr>
          <p:nvPr>
            <p:ph sz="quarter" idx="1"/>
          </p:nvPr>
        </p:nvSpPr>
        <p:spPr>
          <a:xfrm>
            <a:off x="119448" y="914400"/>
            <a:ext cx="3990975" cy="5715000"/>
          </a:xfrm>
        </p:spPr>
        <p:txBody>
          <a:bodyPr>
            <a:noAutofit/>
          </a:bodyPr>
          <a:lstStyle/>
          <a:p>
            <a:pPr marL="0" indent="0" defTabSz="342991" eaLnBrk="1" hangingPunct="1">
              <a:buFont typeface="Wingdings 2" pitchFamily="18" charset="2"/>
              <a:buNone/>
              <a:defRPr/>
            </a:pPr>
            <a:r>
              <a:rPr lang="en-US" sz="2400" b="1" u="sng" kern="0" dirty="0">
                <a:effectLst>
                  <a:outerShdw blurRad="38100" dist="38100" dir="2700000" algn="tl">
                    <a:srgbClr val="000000">
                      <a:alpha val="43137"/>
                    </a:srgbClr>
                  </a:outerShdw>
                </a:effectLst>
                <a:latin typeface="Georgia"/>
                <a:ea typeface="Georgia"/>
                <a:cs typeface="Georgia"/>
                <a:sym typeface="Georgia"/>
              </a:rPr>
              <a:t>Turn in:</a:t>
            </a:r>
            <a:r>
              <a:rPr lang="en-US" sz="2400" b="1" kern="0" dirty="0">
                <a:effectLst>
                  <a:outerShdw blurRad="38100" dist="38100" dir="2700000" algn="tl">
                    <a:srgbClr val="000000">
                      <a:alpha val="43137"/>
                    </a:srgbClr>
                  </a:outerShdw>
                </a:effectLst>
                <a:latin typeface="Georgia"/>
                <a:ea typeface="Georgia"/>
                <a:cs typeface="Georgia"/>
                <a:sym typeface="Georgia"/>
              </a:rPr>
              <a:t> </a:t>
            </a:r>
            <a:endParaRPr lang="en-US" sz="2400" b="1" kern="0" dirty="0" smtClean="0">
              <a:effectLst>
                <a:outerShdw blurRad="38100" dist="38100" dir="2700000" algn="tl">
                  <a:srgbClr val="000000">
                    <a:alpha val="43137"/>
                  </a:srgbClr>
                </a:outerShdw>
              </a:effectLst>
              <a:latin typeface="Georgia"/>
              <a:ea typeface="Georgia"/>
              <a:cs typeface="Georgia"/>
              <a:sym typeface="Georgia"/>
            </a:endParaRPr>
          </a:p>
          <a:p>
            <a:pPr marL="0" indent="0" defTabSz="342991" eaLnBrk="1" hangingPunct="1">
              <a:buFont typeface="Wingdings 2" pitchFamily="18" charset="2"/>
              <a:buNone/>
              <a:defRPr/>
            </a:pPr>
            <a:r>
              <a:rPr lang="en-US" sz="2400" b="1" kern="0" dirty="0" smtClean="0">
                <a:effectLst>
                  <a:outerShdw blurRad="38100" dist="38100" dir="2700000" algn="tl">
                    <a:srgbClr val="000000">
                      <a:alpha val="43137"/>
                    </a:srgbClr>
                  </a:outerShdw>
                </a:effectLst>
                <a:latin typeface="Georgia"/>
                <a:ea typeface="Georgia"/>
                <a:cs typeface="Georgia"/>
                <a:sym typeface="Georgia"/>
              </a:rPr>
              <a:t>* None</a:t>
            </a:r>
            <a:endParaRPr lang="en-US" sz="2400" b="1" kern="0" dirty="0">
              <a:effectLst>
                <a:outerShdw blurRad="38100" dist="38100" dir="2700000" algn="tl">
                  <a:srgbClr val="000000">
                    <a:alpha val="43137"/>
                  </a:srgbClr>
                </a:outerShdw>
              </a:effectLst>
              <a:latin typeface="Georgia"/>
              <a:ea typeface="Georgia"/>
              <a:cs typeface="Georgia"/>
              <a:sym typeface="Georgia"/>
            </a:endParaRPr>
          </a:p>
          <a:p>
            <a:pPr marL="0" indent="0" defTabSz="342991" eaLnBrk="1" hangingPunct="1">
              <a:buFont typeface="Wingdings 2" pitchFamily="18" charset="2"/>
              <a:buNone/>
              <a:defRPr/>
            </a:pPr>
            <a:endParaRPr lang="en-US" sz="1200" b="1" kern="0" dirty="0">
              <a:effectLst>
                <a:outerShdw blurRad="38100" dist="38100" dir="2700000" algn="tl">
                  <a:srgbClr val="000000">
                    <a:alpha val="43137"/>
                  </a:srgbClr>
                </a:outerShdw>
              </a:effectLst>
              <a:latin typeface="Georgia"/>
              <a:ea typeface="Georgia"/>
              <a:cs typeface="Georgia"/>
              <a:sym typeface="Georgia"/>
            </a:endParaRPr>
          </a:p>
          <a:p>
            <a:pPr marL="0" indent="0" defTabSz="342991" eaLnBrk="1" hangingPunct="1">
              <a:buFont typeface="Wingdings 2" pitchFamily="18" charset="2"/>
              <a:buNone/>
              <a:defRPr/>
            </a:pPr>
            <a:r>
              <a:rPr lang="en-US" sz="2400" b="1" u="sng" kern="0" dirty="0">
                <a:solidFill>
                  <a:srgbClr val="FFFFCC"/>
                </a:solidFill>
                <a:effectLst>
                  <a:outerShdw blurRad="38100" dist="38100" dir="2700000" algn="tl">
                    <a:srgbClr val="000000">
                      <a:alpha val="43137"/>
                    </a:srgbClr>
                  </a:outerShdw>
                </a:effectLst>
                <a:latin typeface="Georgia"/>
                <a:ea typeface="Georgia"/>
                <a:cs typeface="Georgia"/>
                <a:sym typeface="Georgia"/>
              </a:rPr>
              <a:t>Take out:</a:t>
            </a:r>
            <a:r>
              <a:rPr lang="en-US" sz="2400" b="1" kern="0" dirty="0">
                <a:solidFill>
                  <a:srgbClr val="FFFFCC"/>
                </a:solidFill>
                <a:effectLst>
                  <a:outerShdw blurRad="38100" dist="38100" dir="2700000" algn="tl">
                    <a:srgbClr val="000000">
                      <a:alpha val="43137"/>
                    </a:srgbClr>
                  </a:outerShdw>
                </a:effectLst>
                <a:latin typeface="Georgia"/>
                <a:ea typeface="Georgia"/>
                <a:cs typeface="Georgia"/>
                <a:sym typeface="Georgia"/>
              </a:rPr>
              <a:t> </a:t>
            </a:r>
            <a:endParaRPr lang="en-US" sz="2400" b="1" kern="0" dirty="0" smtClean="0">
              <a:solidFill>
                <a:srgbClr val="FFFFCC"/>
              </a:solidFill>
              <a:effectLst>
                <a:outerShdw blurRad="38100" dist="38100" dir="2700000" algn="tl">
                  <a:srgbClr val="000000">
                    <a:alpha val="43137"/>
                  </a:srgbClr>
                </a:outerShdw>
              </a:effectLst>
              <a:latin typeface="Georgia"/>
              <a:ea typeface="Georgia"/>
              <a:cs typeface="Georgia"/>
              <a:sym typeface="Georgia"/>
            </a:endParaRPr>
          </a:p>
          <a:p>
            <a:pPr>
              <a:spcBef>
                <a:spcPct val="0"/>
              </a:spcBef>
              <a:buNone/>
              <a:defRPr/>
            </a:pPr>
            <a:r>
              <a:rPr lang="en-US" altLang="en-US" sz="2400" b="1" dirty="0" smtClean="0">
                <a:solidFill>
                  <a:srgbClr val="FFFFCC"/>
                </a:solidFill>
                <a:effectLst>
                  <a:outerShdw blurRad="38100" dist="38100" dir="2700000" algn="tl">
                    <a:srgbClr val="000000">
                      <a:alpha val="43137"/>
                    </a:srgbClr>
                  </a:outerShdw>
                </a:effectLst>
                <a:latin typeface="Georgia" pitchFamily="18" charset="0"/>
                <a:ea typeface="ＭＳ Ｐゴシック" pitchFamily="34" charset="-128"/>
              </a:rPr>
              <a:t>* Rise of Nazi Party notes</a:t>
            </a:r>
          </a:p>
          <a:p>
            <a:pPr>
              <a:spcBef>
                <a:spcPct val="0"/>
              </a:spcBef>
              <a:buNone/>
              <a:defRPr/>
            </a:pPr>
            <a:r>
              <a:rPr lang="en-US" altLang="en-US" sz="2400" b="1" kern="0" dirty="0">
                <a:solidFill>
                  <a:srgbClr val="FFFFCC"/>
                </a:solidFill>
                <a:effectLst>
                  <a:outerShdw blurRad="38100" dist="38100" dir="2700000" algn="tl">
                    <a:srgbClr val="000000">
                      <a:alpha val="43137"/>
                    </a:srgbClr>
                  </a:outerShdw>
                </a:effectLst>
                <a:latin typeface="Georgia"/>
                <a:ea typeface="ＭＳ Ｐゴシック" pitchFamily="34" charset="-128"/>
                <a:sym typeface="Georgia"/>
              </a:rPr>
              <a:t>* </a:t>
            </a:r>
            <a:r>
              <a:rPr lang="en-US" altLang="en-US" sz="2400" b="1" kern="0" dirty="0" smtClean="0">
                <a:solidFill>
                  <a:srgbClr val="FFFFCC"/>
                </a:solidFill>
                <a:effectLst>
                  <a:outerShdw blurRad="38100" dist="38100" dir="2700000" algn="tl">
                    <a:srgbClr val="000000">
                      <a:alpha val="43137"/>
                    </a:srgbClr>
                  </a:outerShdw>
                </a:effectLst>
                <a:latin typeface="Georgia"/>
                <a:ea typeface="ＭＳ Ｐゴシック" pitchFamily="34" charset="-128"/>
                <a:sym typeface="Georgia"/>
              </a:rPr>
              <a:t>Hitler Reading Packet Notes</a:t>
            </a:r>
            <a:endParaRPr lang="en-US" sz="2400" b="1" kern="0" dirty="0" smtClean="0">
              <a:solidFill>
                <a:srgbClr val="FFFFCC"/>
              </a:solidFill>
              <a:effectLst>
                <a:outerShdw blurRad="38100" dist="38100" dir="2700000" algn="tl">
                  <a:srgbClr val="000000">
                    <a:alpha val="43137"/>
                  </a:srgbClr>
                </a:outerShdw>
              </a:effectLst>
              <a:latin typeface="Georgia"/>
              <a:ea typeface="Georgia"/>
              <a:cs typeface="Georgia"/>
              <a:sym typeface="Georgia"/>
            </a:endParaRPr>
          </a:p>
          <a:p>
            <a:pPr marL="0" indent="0" defTabSz="342991" eaLnBrk="1" hangingPunct="1">
              <a:buFont typeface="Wingdings 2" pitchFamily="18" charset="2"/>
              <a:buNone/>
              <a:defRPr/>
            </a:pPr>
            <a:endParaRPr lang="en-US" sz="1200" b="1" kern="0" dirty="0">
              <a:effectLst>
                <a:outerShdw blurRad="38100" dist="38100" dir="2700000" algn="tl">
                  <a:srgbClr val="000000">
                    <a:alpha val="43137"/>
                  </a:srgbClr>
                </a:outerShdw>
              </a:effectLst>
              <a:latin typeface="Georgia"/>
              <a:ea typeface="Georgia"/>
              <a:cs typeface="Georgia"/>
              <a:sym typeface="Georgia"/>
            </a:endParaRPr>
          </a:p>
          <a:p>
            <a:pPr marL="0" indent="0" defTabSz="342991" eaLnBrk="1" hangingPunct="1">
              <a:buFont typeface="Wingdings 2" pitchFamily="18" charset="2"/>
              <a:buNone/>
              <a:defRPr/>
            </a:pPr>
            <a:r>
              <a:rPr lang="en-US" sz="2400" b="1" u="sng" kern="0" dirty="0">
                <a:solidFill>
                  <a:schemeClr val="accent6">
                    <a:lumMod val="20000"/>
                    <a:lumOff val="80000"/>
                  </a:schemeClr>
                </a:solidFill>
                <a:effectLst>
                  <a:outerShdw blurRad="38100" dist="38100" dir="2700000" algn="tl">
                    <a:srgbClr val="000000">
                      <a:alpha val="43137"/>
                    </a:srgbClr>
                  </a:outerShdw>
                </a:effectLst>
                <a:latin typeface="Georgia"/>
                <a:ea typeface="Georgia"/>
                <a:cs typeface="Georgia"/>
                <a:sym typeface="Georgia"/>
              </a:rPr>
              <a:t>Agenda:</a:t>
            </a:r>
          </a:p>
          <a:p>
            <a:pPr marL="0" indent="0" defTabSz="342991">
              <a:buNone/>
              <a:defRPr/>
            </a:pPr>
            <a:r>
              <a:rPr lang="en-US" sz="2400" b="1" kern="0" dirty="0" smtClean="0">
                <a:solidFill>
                  <a:schemeClr val="accent6">
                    <a:lumMod val="20000"/>
                    <a:lumOff val="80000"/>
                  </a:schemeClr>
                </a:solidFill>
                <a:effectLst>
                  <a:outerShdw blurRad="38100" dist="38100" dir="2700000" algn="tl">
                    <a:srgbClr val="000000">
                      <a:alpha val="43137"/>
                    </a:srgbClr>
                  </a:outerShdw>
                </a:effectLst>
                <a:latin typeface="Georgia"/>
                <a:ea typeface="Georgia"/>
                <a:cs typeface="Georgia"/>
                <a:sym typeface="Georgia"/>
              </a:rPr>
              <a:t>* Who was Hitler?</a:t>
            </a:r>
          </a:p>
        </p:txBody>
      </p:sp>
      <p:sp>
        <p:nvSpPr>
          <p:cNvPr id="4" name="Content Placeholder 3"/>
          <p:cNvSpPr>
            <a:spLocks noGrp="1"/>
          </p:cNvSpPr>
          <p:nvPr>
            <p:ph sz="quarter" idx="2"/>
          </p:nvPr>
        </p:nvSpPr>
        <p:spPr>
          <a:xfrm>
            <a:off x="4257676" y="838200"/>
            <a:ext cx="4821010" cy="6019800"/>
          </a:xfrm>
        </p:spPr>
        <p:txBody>
          <a:bodyPr>
            <a:normAutofit/>
          </a:bodyPr>
          <a:lstStyle/>
          <a:p>
            <a:pPr eaLnBrk="1" hangingPunct="1">
              <a:spcBef>
                <a:spcPct val="0"/>
              </a:spcBef>
              <a:buFontTx/>
              <a:buNone/>
              <a:defRPr/>
            </a:pPr>
            <a:r>
              <a:rPr lang="en-US" altLang="en-US" sz="2000" b="1" u="sng" dirty="0" smtClean="0">
                <a:solidFill>
                  <a:schemeClr val="accent5">
                    <a:lumMod val="20000"/>
                    <a:lumOff val="80000"/>
                  </a:schemeClr>
                </a:solidFill>
                <a:effectLst>
                  <a:outerShdw blurRad="38100" dist="38100" dir="2700000" algn="tl">
                    <a:srgbClr val="000000">
                      <a:alpha val="43137"/>
                    </a:srgbClr>
                  </a:outerShdw>
                </a:effectLst>
                <a:latin typeface="Georgia" pitchFamily="18" charset="0"/>
                <a:ea typeface="Georgia" pitchFamily="18" charset="0"/>
                <a:cs typeface="Georgia" pitchFamily="18" charset="0"/>
                <a:sym typeface="Georgia" pitchFamily="18" charset="0"/>
              </a:rPr>
              <a:t>Objectives:</a:t>
            </a:r>
          </a:p>
          <a:p>
            <a:pPr>
              <a:spcBef>
                <a:spcPct val="0"/>
              </a:spcBef>
              <a:buNone/>
              <a:defRPr/>
            </a:pPr>
            <a:r>
              <a:rPr lang="en-US" altLang="en-US" sz="2000" b="1" dirty="0" smtClean="0">
                <a:solidFill>
                  <a:schemeClr val="accent5">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cs typeface="Arial" charset="0"/>
              </a:rPr>
              <a:t>* Explore </a:t>
            </a:r>
            <a:r>
              <a:rPr lang="en-US" sz="2000" b="1" dirty="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the world wide depression that </a:t>
            </a:r>
            <a:r>
              <a:rPr lang="en-US" sz="2000" b="1" dirty="0" smtClean="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occurred in Interwar Europe &amp; how </a:t>
            </a:r>
            <a:r>
              <a:rPr lang="en-US" sz="2000" b="1" dirty="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that in turn also led to World War II. </a:t>
            </a:r>
            <a:endParaRPr lang="en-US" sz="2000" b="1" dirty="0" smtClean="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endParaRPr>
          </a:p>
          <a:p>
            <a:pPr>
              <a:spcBef>
                <a:spcPct val="0"/>
              </a:spcBef>
              <a:buNone/>
              <a:defRPr/>
            </a:pPr>
            <a:r>
              <a:rPr lang="en-US" sz="2000" b="1" dirty="0" smtClean="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 Examine the </a:t>
            </a:r>
            <a:r>
              <a:rPr lang="en-US" sz="2000" b="1" dirty="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massive changes in government </a:t>
            </a:r>
            <a:r>
              <a:rPr lang="en-US" sz="2000" b="1" dirty="0" smtClean="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during the Interwar era, including </a:t>
            </a:r>
            <a:r>
              <a:rPr lang="en-US" sz="2000" b="1" dirty="0">
                <a:solidFill>
                  <a:schemeClr val="accent5">
                    <a:lumMod val="20000"/>
                    <a:lumOff val="80000"/>
                  </a:schemeClr>
                </a:solidFill>
                <a:effectLst>
                  <a:outerShdw blurRad="38100" dist="38100" dir="2700000" algn="tl">
                    <a:srgbClr val="000000">
                      <a:alpha val="43137"/>
                    </a:srgbClr>
                  </a:outerShdw>
                </a:effectLst>
                <a:latin typeface="Georgia" panose="02040502050405020303" pitchFamily="18" charset="0"/>
              </a:rPr>
              <a:t>the rise of Fascism. </a:t>
            </a:r>
            <a:endParaRPr lang="en-US" altLang="en-US" sz="1200" b="1" u="sng" dirty="0" smtClean="0">
              <a:solidFill>
                <a:schemeClr val="accent5">
                  <a:lumMod val="20000"/>
                  <a:lumOff val="80000"/>
                </a:schemeClr>
              </a:solidFill>
              <a:effectLst>
                <a:outerShdw blurRad="38100" dist="38100" dir="2700000" algn="tl">
                  <a:srgbClr val="000000">
                    <a:alpha val="43137"/>
                  </a:srgbClr>
                </a:outerShdw>
              </a:effectLst>
              <a:latin typeface="Georgia" pitchFamily="18" charset="0"/>
              <a:ea typeface="Georgia" pitchFamily="18" charset="0"/>
              <a:cs typeface="Georgia" pitchFamily="18" charset="0"/>
              <a:sym typeface="Georgia" pitchFamily="18" charset="0"/>
            </a:endParaRPr>
          </a:p>
          <a:p>
            <a:pPr eaLnBrk="1" hangingPunct="1">
              <a:spcBef>
                <a:spcPct val="0"/>
              </a:spcBef>
              <a:buFontTx/>
              <a:buNone/>
              <a:defRPr/>
            </a:pPr>
            <a:endParaRPr lang="en-US" altLang="en-US" sz="1050" b="1"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Georgia" pitchFamily="18" charset="0"/>
              <a:cs typeface="Georgia" pitchFamily="18" charset="0"/>
              <a:sym typeface="Georgia" pitchFamily="18" charset="0"/>
            </a:endParaRPr>
          </a:p>
          <a:p>
            <a:pPr eaLnBrk="1" hangingPunct="1">
              <a:spcBef>
                <a:spcPct val="0"/>
              </a:spcBef>
              <a:buFontTx/>
              <a:buNone/>
              <a:defRPr/>
            </a:pPr>
            <a:r>
              <a:rPr lang="en-US" altLang="en-US" b="1"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Georgia" pitchFamily="18" charset="0"/>
                <a:cs typeface="Georgia" pitchFamily="18" charset="0"/>
                <a:sym typeface="Georgia" pitchFamily="18" charset="0"/>
              </a:rPr>
              <a:t>Upcoming dates:</a:t>
            </a:r>
            <a:r>
              <a:rPr lang="en-US" altLang="en-US"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Georgia" pitchFamily="18" charset="0"/>
                <a:cs typeface="Georgia" pitchFamily="18" charset="0"/>
                <a:sym typeface="Georgia" pitchFamily="18" charset="0"/>
              </a:rPr>
              <a:t> </a:t>
            </a:r>
          </a:p>
          <a:p>
            <a:pPr>
              <a:spcBef>
                <a:spcPct val="0"/>
              </a:spcBef>
              <a:buNone/>
              <a:defRPr/>
            </a:pPr>
            <a:r>
              <a:rPr lang="en-US" altLang="en-US" sz="2400"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4/5 </a:t>
            </a:r>
            <a:r>
              <a:rPr lang="en-US" altLang="en-US" sz="2400" b="1" dirty="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ALL SOPH. PROJECT</a:t>
            </a:r>
            <a:r>
              <a:rPr lang="en-US" altLang="en-US" sz="2400"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 Packet and hardcopy of essay (+ </a:t>
            </a:r>
            <a:r>
              <a:rPr lang="en-US" altLang="en-US" sz="2400" b="1" dirty="0" err="1"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tii</a:t>
            </a:r>
            <a:r>
              <a:rPr lang="en-US" altLang="en-US" sz="2400"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 before class starts @ 10:04am</a:t>
            </a:r>
          </a:p>
          <a:p>
            <a:pPr>
              <a:spcBef>
                <a:spcPct val="0"/>
              </a:spcBef>
              <a:buNone/>
              <a:defRPr/>
            </a:pPr>
            <a:r>
              <a:rPr lang="en-US" altLang="en-US" sz="2400"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4/17-4/19 Unit #6 Exam (will have better idea </a:t>
            </a:r>
            <a:r>
              <a:rPr lang="en-US" altLang="en-US" sz="2400" b="1"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rPr>
              <a:t>on Friday)</a:t>
            </a:r>
            <a:endParaRPr lang="en-US" altLang="en-US" sz="2400"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endParaRPr>
          </a:p>
          <a:p>
            <a:pPr eaLnBrk="1" hangingPunct="1">
              <a:spcBef>
                <a:spcPct val="0"/>
              </a:spcBef>
              <a:buFontTx/>
              <a:buNone/>
              <a:defRPr/>
            </a:pPr>
            <a:endParaRPr lang="en-US" altLang="en-US" sz="2400" b="1"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ea typeface="ＭＳ Ｐゴシック" pitchFamily="34" charset="-128"/>
            </a:endParaRPr>
          </a:p>
          <a:p>
            <a:pPr eaLnBrk="1" hangingPunct="1">
              <a:spcBef>
                <a:spcPct val="0"/>
              </a:spcBef>
              <a:buFontTx/>
              <a:buNone/>
              <a:defRPr/>
            </a:pPr>
            <a:endParaRPr lang="en-US" altLang="en-US" sz="2000" b="1" i="1" dirty="0" smtClean="0">
              <a:solidFill>
                <a:srgbClr val="002060"/>
              </a:solidFill>
              <a:latin typeface="Georgia" pitchFamily="18" charset="0"/>
              <a:ea typeface="ＭＳ Ｐゴシック" pitchFamily="34" charset="-128"/>
            </a:endParaRPr>
          </a:p>
        </p:txBody>
      </p:sp>
    </p:spTree>
    <p:extLst>
      <p:ext uri="{BB962C8B-B14F-4D97-AF65-F5344CB8AC3E}">
        <p14:creationId xmlns:p14="http://schemas.microsoft.com/office/powerpoint/2010/main" val="2831186625"/>
      </p:ext>
    </p:extLst>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25256"/>
            <a:ext cx="8575963" cy="534917"/>
          </a:xfrm>
        </p:spPr>
        <p:txBody>
          <a:bodyPr>
            <a:normAutofit fontScale="90000"/>
          </a:bodyPr>
          <a:lstStyle/>
          <a:p>
            <a:r>
              <a:rPr lang="en-US" b="1" dirty="0" smtClean="0">
                <a:solidFill>
                  <a:srgbClr val="C00000"/>
                </a:solidFill>
              </a:rPr>
              <a:t>Hitler</a:t>
            </a:r>
            <a:endParaRPr lang="en-US" b="1" dirty="0">
              <a:solidFill>
                <a:srgbClr val="C00000"/>
              </a:solidFill>
            </a:endParaRPr>
          </a:p>
        </p:txBody>
      </p:sp>
      <p:sp>
        <p:nvSpPr>
          <p:cNvPr id="3" name="Content Placeholder 2"/>
          <p:cNvSpPr>
            <a:spLocks noGrp="1"/>
          </p:cNvSpPr>
          <p:nvPr>
            <p:ph idx="1"/>
          </p:nvPr>
        </p:nvSpPr>
        <p:spPr>
          <a:xfrm>
            <a:off x="85725" y="560173"/>
            <a:ext cx="9058275" cy="6297827"/>
          </a:xfrm>
        </p:spPr>
        <p:txBody>
          <a:bodyPr>
            <a:normAutofit fontScale="62500" lnSpcReduction="20000"/>
          </a:bodyPr>
          <a:lstStyle/>
          <a:p>
            <a:pPr marL="0" indent="0">
              <a:buNone/>
            </a:pPr>
            <a:r>
              <a:rPr lang="en-US" b="1" u="sng" dirty="0" smtClean="0"/>
              <a:t>Goal</a:t>
            </a:r>
            <a:r>
              <a:rPr lang="en-US" b="1" dirty="0" smtClean="0"/>
              <a:t>-Develop </a:t>
            </a:r>
            <a:r>
              <a:rPr lang="en-US" b="1" dirty="0"/>
              <a:t>a visual that meaningfully represents what you have learned about Hitler.  The visual needs to A.) use multiple specific quotes from the packet in some way.  Additionally, try to B.) include at least one of the 6 IB concepts you were introduced to last </a:t>
            </a:r>
            <a:r>
              <a:rPr lang="en-US" b="1" dirty="0" smtClean="0"/>
              <a:t>week. </a:t>
            </a:r>
            <a:r>
              <a:rPr lang="en-US" sz="2900" b="1" dirty="0" smtClean="0">
                <a:solidFill>
                  <a:schemeClr val="accent3">
                    <a:lumMod val="50000"/>
                  </a:schemeClr>
                </a:solidFill>
              </a:rPr>
              <a:t>(hint: change</a:t>
            </a:r>
            <a:r>
              <a:rPr lang="en-US" sz="2900" b="1" dirty="0">
                <a:solidFill>
                  <a:schemeClr val="accent3">
                    <a:lumMod val="50000"/>
                  </a:schemeClr>
                </a:solidFill>
              </a:rPr>
              <a:t>, continuity, causation, consequence, significance, </a:t>
            </a:r>
            <a:r>
              <a:rPr lang="en-US" sz="2900" b="1" dirty="0" smtClean="0">
                <a:solidFill>
                  <a:schemeClr val="accent3">
                    <a:lumMod val="50000"/>
                  </a:schemeClr>
                </a:solidFill>
              </a:rPr>
              <a:t>&amp; perspectives.)</a:t>
            </a:r>
          </a:p>
          <a:p>
            <a:pPr marL="0" indent="0">
              <a:buNone/>
            </a:pPr>
            <a:r>
              <a:rPr lang="en-US" b="1" u="sng" dirty="0" smtClean="0"/>
              <a:t>Directions</a:t>
            </a:r>
            <a:r>
              <a:rPr lang="en-US" b="1" dirty="0" smtClean="0"/>
              <a:t>-</a:t>
            </a:r>
            <a:r>
              <a:rPr lang="en-US" sz="3800" b="1" dirty="0" smtClean="0">
                <a:solidFill>
                  <a:schemeClr val="accent2">
                    <a:lumMod val="50000"/>
                  </a:schemeClr>
                </a:solidFill>
              </a:rPr>
              <a:t>on your own</a:t>
            </a:r>
            <a:r>
              <a:rPr lang="en-US" b="1" dirty="0" smtClean="0"/>
              <a:t>, using an 11x17 sheet of paper, </a:t>
            </a:r>
            <a:endParaRPr lang="en-US" sz="1300" b="1" dirty="0" smtClean="0"/>
          </a:p>
          <a:p>
            <a:pPr marL="0" indent="0">
              <a:buNone/>
            </a:pPr>
            <a:endParaRPr lang="en-US" sz="1400" b="1" dirty="0" smtClean="0">
              <a:solidFill>
                <a:srgbClr val="002060"/>
              </a:solidFill>
            </a:endParaRPr>
          </a:p>
          <a:p>
            <a:pPr marL="0" indent="0">
              <a:buNone/>
            </a:pPr>
            <a:r>
              <a:rPr lang="en-US" b="1" u="sng" dirty="0" smtClean="0">
                <a:solidFill>
                  <a:srgbClr val="002060"/>
                </a:solidFill>
              </a:rPr>
              <a:t>Options</a:t>
            </a:r>
            <a:r>
              <a:rPr lang="en-US" b="1" dirty="0" smtClean="0">
                <a:solidFill>
                  <a:srgbClr val="002060"/>
                </a:solidFill>
              </a:rPr>
              <a:t>:</a:t>
            </a:r>
          </a:p>
          <a:p>
            <a:pPr marL="514350" indent="-514350">
              <a:buFont typeface="+mj-lt"/>
              <a:buAutoNum type="arabicPeriod"/>
            </a:pPr>
            <a:r>
              <a:rPr lang="en-US" b="1" dirty="0" smtClean="0">
                <a:solidFill>
                  <a:srgbClr val="002060"/>
                </a:solidFill>
              </a:rPr>
              <a:t>Develop </a:t>
            </a:r>
            <a:r>
              <a:rPr lang="en-US" b="1" dirty="0">
                <a:solidFill>
                  <a:srgbClr val="002060"/>
                </a:solidFill>
              </a:rPr>
              <a:t>a metaphor and/or an analogy that includes answers to the “think about” questions that includes a visual illustration</a:t>
            </a:r>
          </a:p>
          <a:p>
            <a:pPr marL="514350" indent="-514350">
              <a:buFont typeface="+mj-lt"/>
              <a:buAutoNum type="arabicPeriod"/>
            </a:pPr>
            <a:r>
              <a:rPr lang="en-US" b="1" dirty="0" smtClean="0">
                <a:solidFill>
                  <a:srgbClr val="002060"/>
                </a:solidFill>
              </a:rPr>
              <a:t>Create </a:t>
            </a:r>
            <a:r>
              <a:rPr lang="en-US" b="1" dirty="0">
                <a:solidFill>
                  <a:srgbClr val="002060"/>
                </a:solidFill>
              </a:rPr>
              <a:t>a creative propaganda poster that includes answers to the “think about” questions that includes a visual element</a:t>
            </a:r>
          </a:p>
          <a:p>
            <a:pPr marL="514350" indent="-514350">
              <a:buFont typeface="+mj-lt"/>
              <a:buAutoNum type="arabicPeriod"/>
            </a:pPr>
            <a:r>
              <a:rPr lang="en-US" b="1" dirty="0" smtClean="0">
                <a:solidFill>
                  <a:srgbClr val="002060"/>
                </a:solidFill>
              </a:rPr>
              <a:t>Come </a:t>
            </a:r>
            <a:r>
              <a:rPr lang="en-US" b="1" dirty="0">
                <a:solidFill>
                  <a:srgbClr val="002060"/>
                </a:solidFill>
              </a:rPr>
              <a:t>up with another option and run it by Ms. Maners – she is pretty open to suggestions – but it does need to be something you can do on the paper and hang up in the room</a:t>
            </a:r>
          </a:p>
          <a:p>
            <a:pPr marL="0" indent="0">
              <a:buNone/>
            </a:pPr>
            <a:endParaRPr lang="en-US" sz="1400" b="1" dirty="0" smtClean="0">
              <a:solidFill>
                <a:srgbClr val="002060"/>
              </a:solidFill>
            </a:endParaRPr>
          </a:p>
          <a:p>
            <a:pPr marL="0" indent="0">
              <a:buNone/>
            </a:pPr>
            <a:r>
              <a:rPr lang="en-US" b="1" u="sng" dirty="0" smtClean="0">
                <a:solidFill>
                  <a:schemeClr val="accent5">
                    <a:lumMod val="50000"/>
                  </a:schemeClr>
                </a:solidFill>
              </a:rPr>
              <a:t>Questions </a:t>
            </a:r>
            <a:r>
              <a:rPr lang="en-US" b="1" u="sng" dirty="0">
                <a:solidFill>
                  <a:schemeClr val="accent5">
                    <a:lumMod val="50000"/>
                  </a:schemeClr>
                </a:solidFill>
              </a:rPr>
              <a:t>to think about</a:t>
            </a:r>
            <a:r>
              <a:rPr lang="en-US" b="1" dirty="0">
                <a:solidFill>
                  <a:schemeClr val="accent5">
                    <a:lumMod val="50000"/>
                  </a:schemeClr>
                </a:solidFill>
              </a:rPr>
              <a:t>:</a:t>
            </a:r>
          </a:p>
          <a:p>
            <a:pPr marL="514350" indent="-514350">
              <a:buFont typeface="+mj-lt"/>
              <a:buAutoNum type="arabicPeriod"/>
            </a:pPr>
            <a:r>
              <a:rPr lang="en-US" b="1" dirty="0" smtClean="0">
                <a:solidFill>
                  <a:schemeClr val="accent5">
                    <a:lumMod val="50000"/>
                  </a:schemeClr>
                </a:solidFill>
              </a:rPr>
              <a:t>Who </a:t>
            </a:r>
            <a:r>
              <a:rPr lang="en-US" b="1" dirty="0">
                <a:solidFill>
                  <a:schemeClr val="accent5">
                    <a:lumMod val="50000"/>
                  </a:schemeClr>
                </a:solidFill>
              </a:rPr>
              <a:t>was Hitler? Why this man at this time?</a:t>
            </a:r>
          </a:p>
          <a:p>
            <a:pPr marL="514350" indent="-514350">
              <a:buFont typeface="+mj-lt"/>
              <a:buAutoNum type="arabicPeriod"/>
            </a:pPr>
            <a:r>
              <a:rPr lang="en-US" b="1" dirty="0" smtClean="0">
                <a:solidFill>
                  <a:schemeClr val="accent5">
                    <a:lumMod val="50000"/>
                  </a:schemeClr>
                </a:solidFill>
              </a:rPr>
              <a:t>What </a:t>
            </a:r>
            <a:r>
              <a:rPr lang="en-US" b="1" dirty="0">
                <a:solidFill>
                  <a:schemeClr val="accent5">
                    <a:lumMod val="50000"/>
                  </a:schemeClr>
                </a:solidFill>
              </a:rPr>
              <a:t>did he &amp; the Nazi Party want? What was particularly unique about this particular group that sets it apart from other groups we have learned about?</a:t>
            </a:r>
          </a:p>
          <a:p>
            <a:pPr marL="514350" indent="-514350">
              <a:buFont typeface="+mj-lt"/>
              <a:buAutoNum type="arabicPeriod"/>
            </a:pPr>
            <a:r>
              <a:rPr lang="en-US" b="1" dirty="0" smtClean="0">
                <a:solidFill>
                  <a:schemeClr val="accent5">
                    <a:lumMod val="50000"/>
                  </a:schemeClr>
                </a:solidFill>
              </a:rPr>
              <a:t>How </a:t>
            </a:r>
            <a:r>
              <a:rPr lang="en-US" b="1" dirty="0">
                <a:solidFill>
                  <a:schemeClr val="accent5">
                    <a:lumMod val="50000"/>
                  </a:schemeClr>
                </a:solidFill>
              </a:rPr>
              <a:t>did he &amp; the Nazi party appeal to Germans? How were they so effective in timeframe of the readings in the packet?  What was lacking in effectiveness?</a:t>
            </a:r>
          </a:p>
        </p:txBody>
      </p:sp>
    </p:spTree>
    <p:extLst>
      <p:ext uri="{BB962C8B-B14F-4D97-AF65-F5344CB8AC3E}">
        <p14:creationId xmlns:p14="http://schemas.microsoft.com/office/powerpoint/2010/main" val="21735453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346</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ＭＳ Ｐゴシック</vt:lpstr>
      <vt:lpstr>Arial</vt:lpstr>
      <vt:lpstr>Calibri</vt:lpstr>
      <vt:lpstr>Century Gothic</vt:lpstr>
      <vt:lpstr>Georgia</vt:lpstr>
      <vt:lpstr>Verdana</vt:lpstr>
      <vt:lpstr>Wingdings 2</vt:lpstr>
      <vt:lpstr>Verve</vt:lpstr>
      <vt:lpstr>1_Office Theme</vt:lpstr>
      <vt:lpstr>April 3, 2019</vt:lpstr>
      <vt:lpstr>Hitler</vt:lpstr>
    </vt:vector>
  </TitlesOfParts>
  <Company>Issaquah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Maners, Allison SHS Staff</dc:creator>
  <cp:lastModifiedBy>Maners, Allison SHS Staff</cp:lastModifiedBy>
  <cp:revision>9</cp:revision>
  <cp:lastPrinted>2018-03-28T22:15:51Z</cp:lastPrinted>
  <dcterms:created xsi:type="dcterms:W3CDTF">2018-03-28T15:02:53Z</dcterms:created>
  <dcterms:modified xsi:type="dcterms:W3CDTF">2019-04-03T19:05:11Z</dcterms:modified>
</cp:coreProperties>
</file>