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7" r:id="rId2"/>
    <p:sldId id="258" r:id="rId3"/>
    <p:sldId id="261" r:id="rId4"/>
    <p:sldId id="265" r:id="rId5"/>
    <p:sldId id="267" r:id="rId6"/>
    <p:sldId id="268" r:id="rId7"/>
    <p:sldId id="274" r:id="rId8"/>
    <p:sldId id="275" r:id="rId9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6EC7578-F48D-4884-950D-1BB3628CC59D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C2A99C-3A97-40A3-8B43-BE9FF3B3B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13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2443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8191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718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9273618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6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3084207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0095872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6259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2734"/>
      </p:ext>
    </p:extLst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289828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/>
              <a:t>3/21/2019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1473934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fld id="{564CF2E0-CCC4-4E1E-9902-C3C36AB3FDA4}" type="datetimeFigureOut">
              <a:rPr lang="en-US" smtClean="0">
                <a:solidFill>
                  <a:srgbClr val="696464"/>
                </a:solidFill>
              </a:rPr>
              <a:pPr defTabSz="914400"/>
              <a:t>3/21/2019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fld id="{6F42FDE4-A7DD-41A7-A0A6-9B649FB43336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JO5-hM6xKt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Nicholas II to </a:t>
            </a:r>
            <a:r>
              <a:rPr lang="en-US" dirty="0" smtClean="0"/>
              <a:t>Lenin &amp; </a:t>
            </a:r>
            <a:r>
              <a:rPr lang="en-US" smtClean="0"/>
              <a:t>Civil War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9637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Russian Revolution - Causes</a:t>
            </a:r>
            <a:endParaRPr lang="en-US" sz="4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b="1" dirty="0" smtClean="0"/>
              <a:t>Capitalism had not taken hold in Russia</a:t>
            </a:r>
          </a:p>
          <a:p>
            <a:pPr lvl="1"/>
            <a:r>
              <a:rPr lang="en-US" b="1" dirty="0" smtClean="0"/>
              <a:t>Serfs</a:t>
            </a:r>
          </a:p>
          <a:p>
            <a:pPr lvl="1"/>
            <a:r>
              <a:rPr lang="en-US" b="1" dirty="0" smtClean="0"/>
              <a:t>Religion</a:t>
            </a:r>
          </a:p>
          <a:p>
            <a:pPr lvl="1"/>
            <a:r>
              <a:rPr lang="en-US" b="1" dirty="0" smtClean="0"/>
              <a:t>Agricultural</a:t>
            </a:r>
          </a:p>
          <a:p>
            <a:r>
              <a:rPr lang="en-US" b="1" dirty="0" smtClean="0"/>
              <a:t>Poor Leadership</a:t>
            </a:r>
          </a:p>
          <a:p>
            <a:pPr lvl="1"/>
            <a:r>
              <a:rPr lang="en-US" b="1" dirty="0" smtClean="0"/>
              <a:t>Reactionary Cycle – Liberal to conservative reaction</a:t>
            </a:r>
          </a:p>
          <a:p>
            <a:pPr lvl="1"/>
            <a:r>
              <a:rPr lang="en-US" b="1" dirty="0" smtClean="0"/>
              <a:t>Nicholas II</a:t>
            </a:r>
          </a:p>
          <a:p>
            <a:pPr lvl="2"/>
            <a:r>
              <a:rPr lang="en-US" b="1" dirty="0" smtClean="0"/>
              <a:t>What do you already know?</a:t>
            </a:r>
          </a:p>
          <a:p>
            <a:pPr lvl="2"/>
            <a:r>
              <a:rPr lang="en-US" b="1" dirty="0" smtClean="0"/>
              <a:t>Did not want to be ruler</a:t>
            </a:r>
          </a:p>
          <a:p>
            <a:pPr lvl="2"/>
            <a:r>
              <a:rPr lang="en-US" b="1" dirty="0" smtClean="0"/>
              <a:t>Absolute power</a:t>
            </a:r>
          </a:p>
          <a:p>
            <a:pPr lvl="2"/>
            <a:r>
              <a:rPr lang="en-US" b="1" dirty="0" smtClean="0"/>
              <a:t>Poor choices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283771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Russian Revolution Causes</a:t>
            </a:r>
            <a:endParaRPr lang="en-US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5181600" cy="5029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1905 a bad year</a:t>
            </a:r>
          </a:p>
          <a:p>
            <a:pPr lvl="1"/>
            <a:r>
              <a:rPr lang="en-US" b="1" dirty="0" smtClean="0"/>
              <a:t>Russo-Japanese War</a:t>
            </a:r>
          </a:p>
          <a:p>
            <a:pPr lvl="1"/>
            <a:r>
              <a:rPr lang="en-US" b="1" dirty="0" smtClean="0"/>
              <a:t>Revolution</a:t>
            </a:r>
          </a:p>
          <a:p>
            <a:pPr lvl="2"/>
            <a:r>
              <a:rPr lang="en-US" b="1" dirty="0" smtClean="0"/>
              <a:t>Father </a:t>
            </a:r>
            <a:r>
              <a:rPr lang="en-US" b="1" dirty="0" err="1" smtClean="0"/>
              <a:t>Gapon</a:t>
            </a:r>
            <a:r>
              <a:rPr lang="en-US" b="1" dirty="0" smtClean="0"/>
              <a:t> - Myth of Tsar destroyed</a:t>
            </a:r>
          </a:p>
          <a:p>
            <a:pPr lvl="2"/>
            <a:r>
              <a:rPr lang="en-US" b="1" dirty="0" smtClean="0"/>
              <a:t>Duma eventually created… or not…</a:t>
            </a:r>
          </a:p>
          <a:p>
            <a:r>
              <a:rPr lang="en-US" sz="2400" b="1" dirty="0" smtClean="0">
                <a:solidFill>
                  <a:srgbClr val="8E0000"/>
                </a:solidFill>
              </a:rPr>
              <a:t>More bad years</a:t>
            </a:r>
          </a:p>
          <a:p>
            <a:pPr lvl="1"/>
            <a:r>
              <a:rPr lang="en-US" b="1" dirty="0" smtClean="0">
                <a:solidFill>
                  <a:srgbClr val="8E0000"/>
                </a:solidFill>
              </a:rPr>
              <a:t>Son</a:t>
            </a:r>
          </a:p>
          <a:p>
            <a:pPr lvl="1"/>
            <a:r>
              <a:rPr lang="en-US" b="1" dirty="0" smtClean="0">
                <a:solidFill>
                  <a:srgbClr val="8E0000"/>
                </a:solidFill>
              </a:rPr>
              <a:t>Rasputin</a:t>
            </a:r>
          </a:p>
          <a:p>
            <a:pPr lvl="1"/>
            <a:r>
              <a:rPr lang="en-US" b="1" dirty="0" smtClean="0">
                <a:solidFill>
                  <a:srgbClr val="8E0000"/>
                </a:solidFill>
              </a:rPr>
              <a:t>War</a:t>
            </a:r>
          </a:p>
          <a:p>
            <a:pPr lvl="2"/>
            <a:r>
              <a:rPr lang="en-US" b="1" dirty="0" smtClean="0">
                <a:solidFill>
                  <a:srgbClr val="8E0000"/>
                </a:solidFill>
              </a:rPr>
              <a:t>National Duty</a:t>
            </a:r>
          </a:p>
          <a:p>
            <a:pPr lvl="2"/>
            <a:r>
              <a:rPr lang="en-US" b="1" dirty="0" smtClean="0">
                <a:solidFill>
                  <a:srgbClr val="8E0000"/>
                </a:solidFill>
              </a:rPr>
              <a:t>Poorly supplied</a:t>
            </a:r>
          </a:p>
          <a:p>
            <a:pPr lvl="2"/>
            <a:r>
              <a:rPr lang="en-US" b="1" dirty="0" smtClean="0">
                <a:solidFill>
                  <a:srgbClr val="8E0000"/>
                </a:solidFill>
              </a:rPr>
              <a:t>Goes to the front – who is “in charge”?</a:t>
            </a:r>
            <a:endParaRPr lang="en-US" b="1" dirty="0">
              <a:solidFill>
                <a:srgbClr val="8E0000"/>
              </a:solidFill>
            </a:endParaRPr>
          </a:p>
        </p:txBody>
      </p:sp>
      <p:pic>
        <p:nvPicPr>
          <p:cNvPr id="7" name="Content Placeholder 6" descr="Picture1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447800"/>
            <a:ext cx="3088256" cy="4572000"/>
          </a:xfrm>
        </p:spPr>
      </p:pic>
    </p:spTree>
    <p:extLst>
      <p:ext uri="{BB962C8B-B14F-4D97-AF65-F5344CB8AC3E}">
        <p14:creationId xmlns:p14="http://schemas.microsoft.com/office/powerpoint/2010/main" val="3202941482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87" y="135742"/>
            <a:ext cx="8223813" cy="89440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March Revolution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515" y="1030147"/>
            <a:ext cx="8611565" cy="5446853"/>
          </a:xfrm>
        </p:spPr>
        <p:txBody>
          <a:bodyPr>
            <a:normAutofit/>
          </a:bodyPr>
          <a:lstStyle/>
          <a:p>
            <a:r>
              <a:rPr lang="en-US" b="1" dirty="0" smtClean="0"/>
              <a:t>March 8 – </a:t>
            </a:r>
            <a:r>
              <a:rPr lang="en-US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hangry </a:t>
            </a:r>
            <a:r>
              <a:rPr lang="en-US" b="1" dirty="0" smtClean="0"/>
              <a:t>people in the capital </a:t>
            </a:r>
            <a:r>
              <a:rPr lang="en-US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 there a life lesson in here somewhere…?!?!</a:t>
            </a:r>
            <a:r>
              <a:rPr lang="en-US" b="1" dirty="0" smtClean="0">
                <a:solidFill>
                  <a:srgbClr val="8E0000"/>
                </a:solidFill>
              </a:rPr>
              <a:t>)</a:t>
            </a:r>
          </a:p>
          <a:p>
            <a:pPr lvl="1"/>
            <a:r>
              <a:rPr lang="en-US" b="1" dirty="0" smtClean="0"/>
              <a:t>Women riot over bread (sound familiar?) - riots spread</a:t>
            </a:r>
          </a:p>
          <a:p>
            <a:pPr lvl="1"/>
            <a:r>
              <a:rPr lang="en-US" b="1" dirty="0" smtClean="0"/>
              <a:t>Troops join the rioters</a:t>
            </a:r>
          </a:p>
          <a:p>
            <a:r>
              <a:rPr lang="en-US" b="1" dirty="0" smtClean="0">
                <a:solidFill>
                  <a:srgbClr val="8E0000"/>
                </a:solidFill>
              </a:rPr>
              <a:t>March 12 - </a:t>
            </a:r>
            <a:r>
              <a:rPr lang="en-US" b="1" dirty="0" err="1" smtClean="0">
                <a:solidFill>
                  <a:srgbClr val="8E0000"/>
                </a:solidFill>
              </a:rPr>
              <a:t>Duma</a:t>
            </a:r>
            <a:r>
              <a:rPr lang="en-US" b="1" dirty="0" smtClean="0">
                <a:solidFill>
                  <a:srgbClr val="8E0000"/>
                </a:solidFill>
              </a:rPr>
              <a:t> declares government control</a:t>
            </a:r>
          </a:p>
          <a:p>
            <a:pPr lvl="1"/>
            <a:r>
              <a:rPr lang="en-US" b="1" dirty="0" smtClean="0">
                <a:solidFill>
                  <a:srgbClr val="8E0000"/>
                </a:solidFill>
              </a:rPr>
              <a:t>3 days later Tsar abdicates &amp; </a:t>
            </a:r>
            <a:r>
              <a:rPr lang="en-US" b="1" dirty="0" err="1" smtClean="0">
                <a:solidFill>
                  <a:srgbClr val="8E0000"/>
                </a:solidFill>
              </a:rPr>
              <a:t>Duma</a:t>
            </a:r>
            <a:r>
              <a:rPr lang="en-US" b="1" dirty="0" smtClean="0">
                <a:solidFill>
                  <a:srgbClr val="8E0000"/>
                </a:solidFill>
              </a:rPr>
              <a:t> sets up provisional govt.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Provisional government doomed to fail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Stay in the war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 agenda or plan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Fails to fully enact reforms – time for reforms after war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Petrograd Soviet – what is a Soviet?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Mensheviks v. Bolsheviks?</a:t>
            </a:r>
          </a:p>
        </p:txBody>
      </p:sp>
    </p:spTree>
    <p:extLst>
      <p:ext uri="{BB962C8B-B14F-4D97-AF65-F5344CB8AC3E}">
        <p14:creationId xmlns:p14="http://schemas.microsoft.com/office/powerpoint/2010/main" val="656474514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772400" cy="89269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Bolshevik Revolution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06997"/>
            <a:ext cx="5181600" cy="562240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Lenin’s beliefs</a:t>
            </a:r>
          </a:p>
          <a:p>
            <a:pPr lvl="1"/>
            <a:r>
              <a:rPr lang="en-US" b="1" dirty="0" smtClean="0"/>
              <a:t>Marx</a:t>
            </a:r>
          </a:p>
          <a:p>
            <a:pPr lvl="1"/>
            <a:r>
              <a:rPr lang="en-US" b="1" dirty="0" smtClean="0"/>
              <a:t>Violent Revolution</a:t>
            </a:r>
          </a:p>
          <a:p>
            <a:pPr lvl="1"/>
            <a:r>
              <a:rPr lang="en-US" b="1" dirty="0" smtClean="0"/>
              <a:t>Humans can “make conditions” with power of party</a:t>
            </a:r>
          </a:p>
          <a:p>
            <a:r>
              <a:rPr lang="en-US" b="1" dirty="0" smtClean="0"/>
              <a:t>April takeover</a:t>
            </a:r>
          </a:p>
          <a:p>
            <a:pPr lvl="1"/>
            <a:r>
              <a:rPr lang="en-US" b="1" dirty="0" smtClean="0"/>
              <a:t>All power to the soviets</a:t>
            </a:r>
          </a:p>
          <a:p>
            <a:pPr lvl="1"/>
            <a:r>
              <a:rPr lang="en-US" b="1" dirty="0" smtClean="0"/>
              <a:t>All land to the peasants</a:t>
            </a:r>
          </a:p>
          <a:p>
            <a:pPr lvl="1"/>
            <a:r>
              <a:rPr lang="en-US" b="1" dirty="0" smtClean="0"/>
              <a:t>Stop the war now</a:t>
            </a:r>
          </a:p>
          <a:p>
            <a:pPr lvl="2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Army Order No.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 (what is this?)</a:t>
            </a:r>
            <a:endParaRPr lang="en-US" b="1" dirty="0" smtClean="0"/>
          </a:p>
          <a:p>
            <a:pPr lvl="1"/>
            <a:r>
              <a:rPr lang="en-US" b="1" dirty="0" smtClean="0"/>
              <a:t>Failure, goes into hiding</a:t>
            </a:r>
          </a:p>
          <a:p>
            <a:r>
              <a:rPr lang="en-US" b="1" dirty="0" smtClean="0"/>
              <a:t>Trotsky executes takeover in October</a:t>
            </a:r>
          </a:p>
          <a:p>
            <a:pPr lvl="1"/>
            <a:r>
              <a:rPr lang="en-US" b="1" dirty="0" smtClean="0"/>
              <a:t>Powerful Speaker</a:t>
            </a:r>
          </a:p>
          <a:p>
            <a:pPr lvl="1"/>
            <a:r>
              <a:rPr lang="en-US" b="1" dirty="0" smtClean="0"/>
              <a:t>Organizer</a:t>
            </a:r>
          </a:p>
        </p:txBody>
      </p:sp>
      <p:pic>
        <p:nvPicPr>
          <p:cNvPr id="5" name="Content Placeholder 4" descr="lenin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30991"/>
          <a:stretch>
            <a:fillRect/>
          </a:stretch>
        </p:blipFill>
        <p:spPr>
          <a:xfrm>
            <a:off x="5284772" y="1257300"/>
            <a:ext cx="3837458" cy="4452257"/>
          </a:xfrm>
        </p:spPr>
      </p:pic>
    </p:spTree>
    <p:extLst>
      <p:ext uri="{BB962C8B-B14F-4D97-AF65-F5344CB8AC3E}">
        <p14:creationId xmlns:p14="http://schemas.microsoft.com/office/powerpoint/2010/main" val="4233550112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Bolshevik Revolution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57300"/>
            <a:ext cx="6629400" cy="52959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take over… (October/November?)</a:t>
            </a:r>
          </a:p>
          <a:p>
            <a:pPr lvl="1"/>
            <a:r>
              <a:rPr lang="en-US" b="1" dirty="0" smtClean="0"/>
              <a:t>Trotsky &amp; Petrograd Soviet-special military committee</a:t>
            </a:r>
          </a:p>
          <a:p>
            <a:pPr lvl="1"/>
            <a:r>
              <a:rPr lang="en-US" b="1" dirty="0" smtClean="0"/>
              <a:t>Takes over government buildings and members of provisional government</a:t>
            </a:r>
          </a:p>
          <a:p>
            <a:pPr lvl="1"/>
            <a:r>
              <a:rPr lang="en-US" b="1" dirty="0" smtClean="0"/>
              <a:t>Congress of Soviets declare power to the soviets</a:t>
            </a:r>
          </a:p>
          <a:p>
            <a:pPr lvl="2"/>
            <a:r>
              <a:rPr lang="en-US" b="1" dirty="0" smtClean="0"/>
              <a:t>Lenin declared head of new government</a:t>
            </a:r>
          </a:p>
          <a:p>
            <a:r>
              <a:rPr lang="en-US" b="1" dirty="0" smtClean="0"/>
              <a:t>Successful because…</a:t>
            </a:r>
          </a:p>
          <a:p>
            <a:pPr lvl="1"/>
            <a:r>
              <a:rPr lang="en-US" b="1" dirty="0" smtClean="0"/>
              <a:t>Lack of effective Provisional Gov’t</a:t>
            </a:r>
          </a:p>
          <a:p>
            <a:pPr lvl="1"/>
            <a:r>
              <a:rPr lang="en-US" b="1" dirty="0" smtClean="0"/>
              <a:t>War bitterness</a:t>
            </a:r>
          </a:p>
          <a:p>
            <a:pPr lvl="1"/>
            <a:r>
              <a:rPr lang="en-US" b="1" dirty="0" smtClean="0"/>
              <a:t>Effective leadership</a:t>
            </a:r>
          </a:p>
          <a:p>
            <a:pPr lvl="1"/>
            <a:r>
              <a:rPr lang="en-US" b="1" dirty="0" smtClean="0">
                <a:hlinkClick r:id="rId2"/>
              </a:rPr>
              <a:t>Red Army Choir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"/>
          <a:stretch/>
        </p:blipFill>
        <p:spPr bwMode="auto">
          <a:xfrm>
            <a:off x="5638799" y="3505200"/>
            <a:ext cx="336493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699371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838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Civil War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4953000" cy="5715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What did Bolsheviks do once in power? </a:t>
            </a:r>
            <a:r>
              <a:rPr lang="en-US" sz="2000" b="1" dirty="0" smtClean="0"/>
              <a:t>(Gaining Power vs. Keeping Power)</a:t>
            </a:r>
          </a:p>
          <a:p>
            <a:pPr lvl="1"/>
            <a:r>
              <a:rPr lang="en-US" sz="2000" b="1" dirty="0" smtClean="0"/>
              <a:t>Redistribute land</a:t>
            </a:r>
          </a:p>
          <a:p>
            <a:pPr lvl="1"/>
            <a:r>
              <a:rPr lang="en-US" sz="2000" b="1" dirty="0" smtClean="0"/>
              <a:t>Worker control of factories</a:t>
            </a:r>
          </a:p>
          <a:p>
            <a:pPr lvl="1"/>
            <a:r>
              <a:rPr lang="en-US" sz="2000" b="1" dirty="0" smtClean="0"/>
              <a:t>Pull out of the war</a:t>
            </a:r>
          </a:p>
          <a:p>
            <a:pPr lvl="2"/>
            <a:r>
              <a:rPr lang="en-US" sz="1600" b="1" dirty="0" smtClean="0"/>
              <a:t>Treaty of Brest-</a:t>
            </a:r>
            <a:r>
              <a:rPr lang="en-US" sz="1600" b="1" dirty="0" err="1" smtClean="0"/>
              <a:t>Livtosk</a:t>
            </a:r>
            <a:endParaRPr lang="en-US" sz="1600" b="1" dirty="0" smtClean="0"/>
          </a:p>
          <a:p>
            <a:r>
              <a:rPr lang="en-US" sz="2400" b="1" dirty="0" smtClean="0"/>
              <a:t>What was the Civil War (1918-1920)?</a:t>
            </a:r>
          </a:p>
          <a:p>
            <a:pPr lvl="1"/>
            <a:r>
              <a:rPr lang="en-US" b="1" dirty="0" smtClean="0"/>
              <a:t>White=Anti-Bolshevik</a:t>
            </a:r>
          </a:p>
          <a:p>
            <a:pPr lvl="2"/>
            <a:r>
              <a:rPr lang="en-US" b="1" dirty="0" smtClean="0"/>
              <a:t>Not unified</a:t>
            </a:r>
          </a:p>
          <a:p>
            <a:pPr lvl="2"/>
            <a:r>
              <a:rPr lang="en-US" b="1" dirty="0" smtClean="0"/>
              <a:t>Foreign aide</a:t>
            </a:r>
          </a:p>
          <a:p>
            <a:pPr lvl="1"/>
            <a:r>
              <a:rPr lang="en-US" b="1" dirty="0" smtClean="0"/>
              <a:t>Red=Bolsheviks</a:t>
            </a:r>
          </a:p>
          <a:p>
            <a:pPr lvl="2"/>
            <a:r>
              <a:rPr lang="en-US" b="1" dirty="0" smtClean="0"/>
              <a:t>Leadership - Trotsky</a:t>
            </a:r>
          </a:p>
          <a:p>
            <a:pPr lvl="2"/>
            <a:r>
              <a:rPr lang="en-US" b="1" dirty="0" smtClean="0"/>
              <a:t>War Communism-what is this?</a:t>
            </a:r>
          </a:p>
          <a:p>
            <a:pPr lvl="2"/>
            <a:r>
              <a:rPr lang="en-US" b="1" dirty="0" err="1" smtClean="0"/>
              <a:t>Checka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5505167"/>
            <a:ext cx="3657600" cy="762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Red Guard does not want blood, but he stands at the ready</a:t>
            </a:r>
          </a:p>
          <a:p>
            <a:endParaRPr lang="en-US" dirty="0"/>
          </a:p>
        </p:txBody>
      </p:sp>
      <p:pic>
        <p:nvPicPr>
          <p:cNvPr id="5" name="Picture 4" descr="Rus Civ W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9700" y="293914"/>
            <a:ext cx="3505200" cy="518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1907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9581"/>
            <a:ext cx="8305800" cy="901019"/>
          </a:xfrm>
        </p:spPr>
        <p:txBody>
          <a:bodyPr/>
          <a:lstStyle/>
          <a:p>
            <a:r>
              <a:rPr lang="en-US" b="1" dirty="0" smtClean="0"/>
              <a:t>Lenin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54864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1921, at peace, but wars… 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almost total economic collapse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 famine and bitter discontent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In desperation, Lenin introduced the </a:t>
            </a:r>
            <a:r>
              <a:rPr lang="en-US" b="1" dirty="0" smtClean="0">
                <a:solidFill>
                  <a:schemeClr val="accent2"/>
                </a:solidFill>
              </a:rPr>
              <a:t>New Economic Policy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(NEP) </a:t>
            </a:r>
            <a:r>
              <a:rPr lang="en-US" b="1" dirty="0" smtClean="0"/>
              <a:t>– what is this?!?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Some private enterprise 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Small farms and businesses flourished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State Control</a:t>
            </a:r>
          </a:p>
          <a:p>
            <a:pPr lvl="2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Industry</a:t>
            </a:r>
          </a:p>
          <a:p>
            <a:pPr lvl="2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Transport</a:t>
            </a:r>
          </a:p>
          <a:p>
            <a:pPr lvl="2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Foreign Trade</a:t>
            </a:r>
            <a:endParaRPr lang="en-US" b="1" dirty="0"/>
          </a:p>
        </p:txBody>
      </p:sp>
      <p:pic>
        <p:nvPicPr>
          <p:cNvPr id="6" name="Content Placeholder 5" descr="NEP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197429"/>
            <a:ext cx="3429000" cy="4816550"/>
          </a:xfrm>
        </p:spPr>
      </p:pic>
    </p:spTree>
    <p:extLst>
      <p:ext uri="{BB962C8B-B14F-4D97-AF65-F5344CB8AC3E}">
        <p14:creationId xmlns:p14="http://schemas.microsoft.com/office/powerpoint/2010/main" val="2336185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414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Perpetua</vt:lpstr>
      <vt:lpstr>Wingdings 2</vt:lpstr>
      <vt:lpstr>Equity</vt:lpstr>
      <vt:lpstr>Russian Revolution</vt:lpstr>
      <vt:lpstr>Russian Revolution - Causes</vt:lpstr>
      <vt:lpstr>Russian Revolution Causes</vt:lpstr>
      <vt:lpstr>The March Revolution</vt:lpstr>
      <vt:lpstr>Bolshevik Revolution</vt:lpstr>
      <vt:lpstr>Bolshevik Revolution</vt:lpstr>
      <vt:lpstr>Civil War</vt:lpstr>
      <vt:lpstr>Lenin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6, 2018</dc:title>
  <dc:creator>Maners, Allison SHS Staff</dc:creator>
  <cp:lastModifiedBy>Maners, Allison SHS Staff</cp:lastModifiedBy>
  <cp:revision>43</cp:revision>
  <cp:lastPrinted>2018-03-06T15:35:59Z</cp:lastPrinted>
  <dcterms:created xsi:type="dcterms:W3CDTF">2018-03-05T15:49:34Z</dcterms:created>
  <dcterms:modified xsi:type="dcterms:W3CDTF">2019-03-21T19:23:01Z</dcterms:modified>
</cp:coreProperties>
</file>