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67" d="100"/>
          <a:sy n="67" d="100"/>
        </p:scale>
        <p:origin x="4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E4B3-40AB-B7D0-80FB1FBF786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365DD-9F9F-4C18-B06C-BE8235898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E4B3-40AB-B7D0-80FB1FBF786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365DD-9F9F-4C18-B06C-BE8235898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E4B3-40AB-B7D0-80FB1FBF786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365DD-9F9F-4C18-B06C-BE8235898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E4B3-40AB-B7D0-80FB1FBF786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365DD-9F9F-4C18-B06C-BE8235898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E4B3-40AB-B7D0-80FB1FBF786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365DD-9F9F-4C18-B06C-BE8235898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E4B3-40AB-B7D0-80FB1FBF786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365DD-9F9F-4C18-B06C-BE8235898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E4B3-40AB-B7D0-80FB1FBF786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365DD-9F9F-4C18-B06C-BE8235898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E4B3-40AB-B7D0-80FB1FBF786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365DD-9F9F-4C18-B06C-BE8235898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E4B3-40AB-B7D0-80FB1FBF786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365DD-9F9F-4C18-B06C-BE8235898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E4B3-40AB-B7D0-80FB1FBF786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365DD-9F9F-4C18-B06C-BE8235898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E4B3-40AB-B7D0-80FB1FBF786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365DD-9F9F-4C18-B06C-BE8235898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E5B5-E4B3-40AB-B7D0-80FB1FBF786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365DD-9F9F-4C18-B06C-BE8235898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04800"/>
            <a:ext cx="91440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658504"/>
            <a:ext cx="7162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0"/>
            <a:ext cx="9153526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18448"/>
            <a:ext cx="71628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[</a:t>
            </a:r>
            <a:r>
              <a:rPr lang="en-US" sz="1600" dirty="0" smtClean="0"/>
              <a:t>your assigned person’s </a:t>
            </a:r>
            <a:r>
              <a:rPr lang="en-US" sz="1600" smtClean="0"/>
              <a:t>name AND </a:t>
            </a:r>
            <a:r>
              <a:rPr lang="en-US" sz="1600" dirty="0" smtClean="0"/>
              <a:t>status]</a:t>
            </a:r>
            <a:endParaRPr lang="en-US" sz="1600" dirty="0"/>
          </a:p>
        </p:txBody>
      </p:sp>
      <p:pic>
        <p:nvPicPr>
          <p:cNvPr id="6" name="Picture 5" descr="frin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97345"/>
            <a:ext cx="1066800" cy="15076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1981200"/>
            <a:ext cx="1828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[write something about yourself]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590800"/>
            <a:ext cx="18288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Information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29718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Birthday: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32004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[insert]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34290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Hometown: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36576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[insert]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3962400"/>
            <a:ext cx="18288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Friends</a:t>
            </a:r>
            <a:endParaRPr lang="en-US" sz="1400" dirty="0"/>
          </a:p>
        </p:txBody>
      </p:sp>
      <p:pic>
        <p:nvPicPr>
          <p:cNvPr id="17" name="Picture 16" descr="lego fa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62200" y="1600200"/>
            <a:ext cx="533400" cy="5334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895600" y="1651457"/>
            <a:ext cx="5334000" cy="43088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[Lego Man] </a:t>
            </a:r>
            <a:r>
              <a:rPr lang="en-US" sz="1100" dirty="0" smtClean="0"/>
              <a:t>[insert statement]</a:t>
            </a:r>
          </a:p>
          <a:p>
            <a:endParaRPr lang="en-US" sz="1100" dirty="0"/>
          </a:p>
        </p:txBody>
      </p:sp>
      <p:pic>
        <p:nvPicPr>
          <p:cNvPr id="36" name="Picture 35" descr="lego fa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62200" y="2209800"/>
            <a:ext cx="533400" cy="53340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2895600" y="2261057"/>
            <a:ext cx="5334000" cy="43088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[Lego Man] </a:t>
            </a:r>
            <a:r>
              <a:rPr lang="en-US" sz="1100" dirty="0" smtClean="0"/>
              <a:t>[insert statement]</a:t>
            </a:r>
          </a:p>
          <a:p>
            <a:endParaRPr lang="en-US" sz="1100" dirty="0"/>
          </a:p>
        </p:txBody>
      </p:sp>
      <p:pic>
        <p:nvPicPr>
          <p:cNvPr id="38" name="Picture 37" descr="lego fa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62200" y="2819400"/>
            <a:ext cx="533400" cy="5334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895600" y="2870657"/>
            <a:ext cx="5334000" cy="43088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[Lego Man] </a:t>
            </a:r>
            <a:r>
              <a:rPr lang="en-US" sz="1100" dirty="0" smtClean="0"/>
              <a:t>[insert statement]</a:t>
            </a:r>
          </a:p>
          <a:p>
            <a:endParaRPr lang="en-US" sz="1100" dirty="0"/>
          </a:p>
        </p:txBody>
      </p:sp>
      <p:pic>
        <p:nvPicPr>
          <p:cNvPr id="40" name="Picture 39" descr="lego fa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62200" y="3429000"/>
            <a:ext cx="533400" cy="53340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2895600" y="3480257"/>
            <a:ext cx="5334000" cy="43088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[Lego Man] </a:t>
            </a:r>
            <a:r>
              <a:rPr lang="en-US" sz="1100" dirty="0" smtClean="0"/>
              <a:t>[insert statement]</a:t>
            </a:r>
          </a:p>
          <a:p>
            <a:endParaRPr lang="en-US" sz="1100" dirty="0"/>
          </a:p>
        </p:txBody>
      </p:sp>
      <p:pic>
        <p:nvPicPr>
          <p:cNvPr id="42" name="Picture 41" descr="lego fa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62200" y="4038600"/>
            <a:ext cx="533400" cy="53340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2895600" y="4089857"/>
            <a:ext cx="5334000" cy="43088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[Lego Man] </a:t>
            </a:r>
            <a:r>
              <a:rPr lang="en-US" sz="1100" dirty="0" smtClean="0"/>
              <a:t>[insert statement]</a:t>
            </a:r>
          </a:p>
          <a:p>
            <a:endParaRPr lang="en-US" sz="1100" dirty="0"/>
          </a:p>
        </p:txBody>
      </p:sp>
      <p:pic>
        <p:nvPicPr>
          <p:cNvPr id="44" name="Picture 43" descr="lego fa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62200" y="4648200"/>
            <a:ext cx="533400" cy="533400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2895600" y="4699457"/>
            <a:ext cx="5334000" cy="43088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[Lego Man] </a:t>
            </a:r>
            <a:r>
              <a:rPr lang="en-US" sz="1100" dirty="0" smtClean="0"/>
              <a:t>[insert statement]</a:t>
            </a:r>
          </a:p>
          <a:p>
            <a:endParaRPr lang="en-US" sz="1100" dirty="0"/>
          </a:p>
        </p:txBody>
      </p:sp>
      <p:pic>
        <p:nvPicPr>
          <p:cNvPr id="46" name="Picture 45" descr="lego fa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62200" y="5257800"/>
            <a:ext cx="533400" cy="533400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2895600" y="5309057"/>
            <a:ext cx="5334000" cy="43088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[Lego Man] </a:t>
            </a:r>
            <a:r>
              <a:rPr lang="en-US" sz="1100" dirty="0" smtClean="0"/>
              <a:t>[insert statement]</a:t>
            </a:r>
          </a:p>
          <a:p>
            <a:endParaRPr lang="en-US" sz="1100" dirty="0"/>
          </a:p>
        </p:txBody>
      </p:sp>
      <p:pic>
        <p:nvPicPr>
          <p:cNvPr id="48" name="Picture 47" descr="lego fa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62200" y="5867400"/>
            <a:ext cx="533400" cy="53340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2895600" y="5918657"/>
            <a:ext cx="5334000" cy="43088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[Lego Man] </a:t>
            </a:r>
            <a:r>
              <a:rPr lang="en-US" sz="1100" dirty="0" smtClean="0"/>
              <a:t>[insert statement]</a:t>
            </a:r>
          </a:p>
          <a:p>
            <a:endParaRPr lang="en-US" sz="1100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52400" y="4343400"/>
          <a:ext cx="1828800" cy="218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{name}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{name}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{name}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{name}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2" name="Picture 31" descr="IngaPumpki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4495800"/>
            <a:ext cx="796546" cy="533400"/>
          </a:xfrm>
          <a:prstGeom prst="rect">
            <a:avLst/>
          </a:prstGeom>
        </p:spPr>
      </p:pic>
      <p:pic>
        <p:nvPicPr>
          <p:cNvPr id="33" name="Picture 32" descr="IngaPumpki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5562600"/>
            <a:ext cx="796546" cy="533400"/>
          </a:xfrm>
          <a:prstGeom prst="rect">
            <a:avLst/>
          </a:prstGeom>
        </p:spPr>
      </p:pic>
      <p:pic>
        <p:nvPicPr>
          <p:cNvPr id="34" name="Picture 33" descr="IngaPumpki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43000" y="4495800"/>
            <a:ext cx="796546" cy="533400"/>
          </a:xfrm>
          <a:prstGeom prst="rect">
            <a:avLst/>
          </a:prstGeom>
        </p:spPr>
      </p:pic>
      <p:pic>
        <p:nvPicPr>
          <p:cNvPr id="35" name="Picture 34" descr="IngaPumpki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43000" y="5562600"/>
            <a:ext cx="796546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>
            <a:off x="3657600" y="2590800"/>
            <a:ext cx="381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304800"/>
            <a:ext cx="91440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53526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18448"/>
            <a:ext cx="71628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[</a:t>
            </a:r>
            <a:r>
              <a:rPr lang="en-US" sz="1600" dirty="0" smtClean="0"/>
              <a:t>your assigned person’s name AND status]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981200"/>
            <a:ext cx="1828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[write something about yourself]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590800"/>
            <a:ext cx="18288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Information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29718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Birthday: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32004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[insert]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34290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Hometown: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36576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[insert]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3962400"/>
            <a:ext cx="18288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Friends</a:t>
            </a:r>
            <a:endParaRPr lang="en-US" sz="14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52400" y="4318000"/>
          <a:ext cx="1828800" cy="218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{name}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{name}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{name}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{name}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723900"/>
            <a:ext cx="7162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2057400" y="12192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Basic Information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057400" y="2466201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Personal Information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057400" y="3533001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Education and Work</a:t>
            </a:r>
            <a:endParaRPr lang="en-US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057400" y="4752201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All My Friends</a:t>
            </a:r>
            <a:endParaRPr lang="en-US" sz="1200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429000" y="1371600"/>
            <a:ext cx="403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352800" y="4884177"/>
            <a:ext cx="411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57600" y="3697941"/>
            <a:ext cx="381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2209800" y="1447800"/>
          <a:ext cx="6096000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Hometown: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Marital</a:t>
                      </a:r>
                      <a:r>
                        <a:rPr lang="en-US" sz="1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Status</a:t>
                      </a:r>
                      <a:r>
                        <a:rPr lang="en-US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Political Views: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Religious</a:t>
                      </a:r>
                      <a:r>
                        <a:rPr lang="en-US" sz="1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Views: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586351"/>
              </p:ext>
            </p:extLst>
          </p:nvPr>
        </p:nvGraphicFramePr>
        <p:xfrm>
          <a:off x="2209800" y="2682240"/>
          <a:ext cx="6096000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Activities/Interests</a:t>
                      </a:r>
                      <a:r>
                        <a:rPr lang="en-US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Groups: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209800" y="3825240"/>
          <a:ext cx="6096000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High School: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College/University/Other: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2209800" y="5105400"/>
          <a:ext cx="5852160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{enter here}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{enter here}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{enter here}</a:t>
                      </a:r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7" name="Picture 26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4495800"/>
            <a:ext cx="796546" cy="533400"/>
          </a:xfrm>
          <a:prstGeom prst="rect">
            <a:avLst/>
          </a:prstGeom>
        </p:spPr>
      </p:pic>
      <p:pic>
        <p:nvPicPr>
          <p:cNvPr id="28" name="Picture 27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562600"/>
            <a:ext cx="796546" cy="533400"/>
          </a:xfrm>
          <a:prstGeom prst="rect">
            <a:avLst/>
          </a:prstGeom>
        </p:spPr>
      </p:pic>
      <p:pic>
        <p:nvPicPr>
          <p:cNvPr id="29" name="Picture 28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4495800"/>
            <a:ext cx="796546" cy="533400"/>
          </a:xfrm>
          <a:prstGeom prst="rect">
            <a:avLst/>
          </a:prstGeom>
        </p:spPr>
      </p:pic>
      <p:pic>
        <p:nvPicPr>
          <p:cNvPr id="30" name="Picture 29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5562600"/>
            <a:ext cx="796546" cy="533400"/>
          </a:xfrm>
          <a:prstGeom prst="rect">
            <a:avLst/>
          </a:prstGeom>
        </p:spPr>
      </p:pic>
      <p:pic>
        <p:nvPicPr>
          <p:cNvPr id="31" name="Picture 30" descr="frin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397345"/>
            <a:ext cx="1066800" cy="15076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04800"/>
            <a:ext cx="91440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53526" cy="314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1981200" y="318448"/>
            <a:ext cx="71628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[</a:t>
            </a:r>
            <a:r>
              <a:rPr lang="en-US" sz="1600" dirty="0" smtClean="0"/>
              <a:t>your assigned person’s name AND status]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981200"/>
            <a:ext cx="1828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[write something about yourself]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590800"/>
            <a:ext cx="18288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Information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29718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Birthday: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32004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[insert]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34290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Hometown: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36576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[insert]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3962400"/>
            <a:ext cx="18288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Friends</a:t>
            </a:r>
            <a:endParaRPr lang="en-US" sz="14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52400" y="4343400"/>
          <a:ext cx="1828800" cy="2148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{name}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{name}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788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{name}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{name}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r="16945"/>
          <a:stretch>
            <a:fillRect/>
          </a:stretch>
        </p:blipFill>
        <p:spPr bwMode="auto">
          <a:xfrm>
            <a:off x="2047875" y="742950"/>
            <a:ext cx="70961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209800" y="1190752"/>
          <a:ext cx="6477000" cy="4981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332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4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332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4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332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04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332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4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{description}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8" name="Picture 17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4599" y="1295400"/>
            <a:ext cx="762001" cy="762000"/>
          </a:xfrm>
          <a:prstGeom prst="rect">
            <a:avLst/>
          </a:prstGeom>
        </p:spPr>
      </p:pic>
      <p:pic>
        <p:nvPicPr>
          <p:cNvPr id="42" name="Picture 41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33800" y="1295400"/>
            <a:ext cx="762001" cy="762000"/>
          </a:xfrm>
          <a:prstGeom prst="rect">
            <a:avLst/>
          </a:prstGeom>
        </p:spPr>
      </p:pic>
      <p:pic>
        <p:nvPicPr>
          <p:cNvPr id="44" name="Picture 43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1295400"/>
            <a:ext cx="762001" cy="762000"/>
          </a:xfrm>
          <a:prstGeom prst="rect">
            <a:avLst/>
          </a:prstGeom>
        </p:spPr>
      </p:pic>
      <p:pic>
        <p:nvPicPr>
          <p:cNvPr id="45" name="Picture 44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1295400"/>
            <a:ext cx="762001" cy="762000"/>
          </a:xfrm>
          <a:prstGeom prst="rect">
            <a:avLst/>
          </a:prstGeom>
        </p:spPr>
      </p:pic>
      <p:pic>
        <p:nvPicPr>
          <p:cNvPr id="46" name="Picture 45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200" y="1295400"/>
            <a:ext cx="762001" cy="762000"/>
          </a:xfrm>
          <a:prstGeom prst="rect">
            <a:avLst/>
          </a:prstGeom>
        </p:spPr>
      </p:pic>
      <p:pic>
        <p:nvPicPr>
          <p:cNvPr id="47" name="Picture 46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4600" y="2590800"/>
            <a:ext cx="762001" cy="762000"/>
          </a:xfrm>
          <a:prstGeom prst="rect">
            <a:avLst/>
          </a:prstGeom>
        </p:spPr>
      </p:pic>
      <p:pic>
        <p:nvPicPr>
          <p:cNvPr id="48" name="Picture 47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0" y="2590800"/>
            <a:ext cx="762001" cy="762000"/>
          </a:xfrm>
          <a:prstGeom prst="rect">
            <a:avLst/>
          </a:prstGeom>
        </p:spPr>
      </p:pic>
      <p:pic>
        <p:nvPicPr>
          <p:cNvPr id="49" name="Picture 48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2590800"/>
            <a:ext cx="762001" cy="762000"/>
          </a:xfrm>
          <a:prstGeom prst="rect">
            <a:avLst/>
          </a:prstGeom>
        </p:spPr>
      </p:pic>
      <p:pic>
        <p:nvPicPr>
          <p:cNvPr id="50" name="Picture 49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2590800"/>
            <a:ext cx="762001" cy="762000"/>
          </a:xfrm>
          <a:prstGeom prst="rect">
            <a:avLst/>
          </a:prstGeom>
        </p:spPr>
      </p:pic>
      <p:pic>
        <p:nvPicPr>
          <p:cNvPr id="51" name="Picture 50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200" y="2590800"/>
            <a:ext cx="762001" cy="762000"/>
          </a:xfrm>
          <a:prstGeom prst="rect">
            <a:avLst/>
          </a:prstGeom>
        </p:spPr>
      </p:pic>
      <p:pic>
        <p:nvPicPr>
          <p:cNvPr id="52" name="Picture 51" descr="IngaPumpk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4495800"/>
            <a:ext cx="796546" cy="533400"/>
          </a:xfrm>
          <a:prstGeom prst="rect">
            <a:avLst/>
          </a:prstGeom>
        </p:spPr>
      </p:pic>
      <p:pic>
        <p:nvPicPr>
          <p:cNvPr id="53" name="Picture 52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4600" y="3810000"/>
            <a:ext cx="762001" cy="762000"/>
          </a:xfrm>
          <a:prstGeom prst="rect">
            <a:avLst/>
          </a:prstGeom>
        </p:spPr>
      </p:pic>
      <p:pic>
        <p:nvPicPr>
          <p:cNvPr id="54" name="Picture 53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0" y="3810000"/>
            <a:ext cx="762001" cy="762000"/>
          </a:xfrm>
          <a:prstGeom prst="rect">
            <a:avLst/>
          </a:prstGeom>
        </p:spPr>
      </p:pic>
      <p:pic>
        <p:nvPicPr>
          <p:cNvPr id="55" name="Picture 54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3810000"/>
            <a:ext cx="762001" cy="762000"/>
          </a:xfrm>
          <a:prstGeom prst="rect">
            <a:avLst/>
          </a:prstGeom>
        </p:spPr>
      </p:pic>
      <p:pic>
        <p:nvPicPr>
          <p:cNvPr id="56" name="Picture 55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3810000"/>
            <a:ext cx="762001" cy="762000"/>
          </a:xfrm>
          <a:prstGeom prst="rect">
            <a:avLst/>
          </a:prstGeom>
        </p:spPr>
      </p:pic>
      <p:pic>
        <p:nvPicPr>
          <p:cNvPr id="57" name="Picture 56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200" y="3810000"/>
            <a:ext cx="762001" cy="762000"/>
          </a:xfrm>
          <a:prstGeom prst="rect">
            <a:avLst/>
          </a:prstGeom>
        </p:spPr>
      </p:pic>
      <p:pic>
        <p:nvPicPr>
          <p:cNvPr id="58" name="Picture 57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4600" y="5029200"/>
            <a:ext cx="762001" cy="762000"/>
          </a:xfrm>
          <a:prstGeom prst="rect">
            <a:avLst/>
          </a:prstGeom>
        </p:spPr>
      </p:pic>
      <p:pic>
        <p:nvPicPr>
          <p:cNvPr id="59" name="Picture 58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0" y="5029200"/>
            <a:ext cx="762001" cy="762000"/>
          </a:xfrm>
          <a:prstGeom prst="rect">
            <a:avLst/>
          </a:prstGeom>
        </p:spPr>
      </p:pic>
      <p:pic>
        <p:nvPicPr>
          <p:cNvPr id="60" name="Picture 59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5029200"/>
            <a:ext cx="762001" cy="762000"/>
          </a:xfrm>
          <a:prstGeom prst="rect">
            <a:avLst/>
          </a:prstGeom>
        </p:spPr>
      </p:pic>
      <p:pic>
        <p:nvPicPr>
          <p:cNvPr id="61" name="Picture 60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5029200"/>
            <a:ext cx="762001" cy="762000"/>
          </a:xfrm>
          <a:prstGeom prst="rect">
            <a:avLst/>
          </a:prstGeom>
        </p:spPr>
      </p:pic>
      <p:pic>
        <p:nvPicPr>
          <p:cNvPr id="62" name="Picture 61" descr="IngaPumpk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200" y="5029200"/>
            <a:ext cx="762001" cy="762000"/>
          </a:xfrm>
          <a:prstGeom prst="rect">
            <a:avLst/>
          </a:prstGeom>
        </p:spPr>
      </p:pic>
      <p:pic>
        <p:nvPicPr>
          <p:cNvPr id="66" name="Picture 65" descr="IngaPumpk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5562600"/>
            <a:ext cx="796546" cy="533400"/>
          </a:xfrm>
          <a:prstGeom prst="rect">
            <a:avLst/>
          </a:prstGeom>
        </p:spPr>
      </p:pic>
      <p:pic>
        <p:nvPicPr>
          <p:cNvPr id="67" name="Picture 66" descr="IngaPumpk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43000" y="4495800"/>
            <a:ext cx="796546" cy="533400"/>
          </a:xfrm>
          <a:prstGeom prst="rect">
            <a:avLst/>
          </a:prstGeom>
        </p:spPr>
      </p:pic>
      <p:pic>
        <p:nvPicPr>
          <p:cNvPr id="68" name="Picture 67" descr="IngaPumpk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43000" y="5562600"/>
            <a:ext cx="796546" cy="533400"/>
          </a:xfrm>
          <a:prstGeom prst="rect">
            <a:avLst/>
          </a:prstGeom>
        </p:spPr>
      </p:pic>
      <p:pic>
        <p:nvPicPr>
          <p:cNvPr id="40" name="Picture 39" descr="frin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397345"/>
            <a:ext cx="1066800" cy="15076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364</Words>
  <Application>Microsoft Office PowerPoint</Application>
  <PresentationFormat>On-screen Show (4:3)</PresentationFormat>
  <Paragraphs>100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Accenture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Maners, Allison SHS Staff</dc:creator>
  <cp:lastModifiedBy>Maners, Allison SHS Staff</cp:lastModifiedBy>
  <cp:revision>16</cp:revision>
  <dcterms:created xsi:type="dcterms:W3CDTF">2009-11-20T04:32:40Z</dcterms:created>
  <dcterms:modified xsi:type="dcterms:W3CDTF">2017-11-08T19:17:34Z</dcterms:modified>
</cp:coreProperties>
</file>