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67" r:id="rId5"/>
    <p:sldId id="288" r:id="rId6"/>
    <p:sldId id="273" r:id="rId7"/>
    <p:sldId id="279" r:id="rId8"/>
    <p:sldId id="268" r:id="rId9"/>
    <p:sldId id="269" r:id="rId10"/>
    <p:sldId id="272" r:id="rId11"/>
    <p:sldId id="270" r:id="rId12"/>
    <p:sldId id="283" r:id="rId13"/>
    <p:sldId id="278" r:id="rId14"/>
    <p:sldId id="280" r:id="rId15"/>
    <p:sldId id="287" r:id="rId16"/>
    <p:sldId id="281" r:id="rId17"/>
    <p:sldId id="256" r:id="rId18"/>
    <p:sldId id="284" r:id="rId19"/>
    <p:sldId id="276" r:id="rId20"/>
    <p:sldId id="285" r:id="rId21"/>
    <p:sldId id="289" r:id="rId22"/>
    <p:sldId id="29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21B95"/>
    <a:srgbClr val="4570E8"/>
    <a:srgbClr val="00738E"/>
    <a:srgbClr val="3B0050"/>
    <a:srgbClr val="1439A0"/>
    <a:srgbClr val="6447DE"/>
    <a:srgbClr val="560074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DFEDB-FF2B-4732-8391-E531E1BFD28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CAED8F-1436-476C-BAF0-7A6D73832233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Result of Operation Barbarossa (1941)</a:t>
          </a:r>
          <a:endParaRPr lang="en-US" sz="3000" b="1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8947F6CD-4B1E-4A63-A801-848CDCCA17D2}" type="parTrans" cxnId="{12A09699-A57A-462F-A1D3-836752006B8E}">
      <dgm:prSet/>
      <dgm:spPr/>
      <dgm:t>
        <a:bodyPr/>
        <a:lstStyle/>
        <a:p>
          <a:endParaRPr lang="en-US"/>
        </a:p>
      </dgm:t>
    </dgm:pt>
    <dgm:pt modelId="{E6E75D49-EE80-4E48-ADDD-0138D639C145}" type="sibTrans" cxnId="{12A09699-A57A-462F-A1D3-836752006B8E}">
      <dgm:prSet/>
      <dgm:spPr/>
      <dgm:t>
        <a:bodyPr/>
        <a:lstStyle/>
        <a:p>
          <a:endParaRPr lang="en-US"/>
        </a:p>
      </dgm:t>
    </dgm:pt>
    <dgm:pt modelId="{E59F43E7-103E-4864-96D2-245BF060BE84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USSR taken aback from German attacks using </a:t>
          </a:r>
          <a:r>
            <a:rPr lang="en-US" sz="3000" b="1" err="1">
              <a:solidFill>
                <a:schemeClr val="bg1"/>
              </a:solidFill>
              <a:latin typeface="Calibri Light"/>
              <a:cs typeface="Calibri Light"/>
            </a:rPr>
            <a:t>blitkreig</a:t>
          </a:r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 tactics</a:t>
          </a:r>
        </a:p>
      </dgm:t>
    </dgm:pt>
    <dgm:pt modelId="{DD112398-BB7C-49DD-93F3-694A0F7FE610}" type="parTrans" cxnId="{870A4C93-B938-4D56-8AB4-F9307D3272B3}">
      <dgm:prSet/>
      <dgm:spPr/>
    </dgm:pt>
    <dgm:pt modelId="{567B83B4-E331-4997-B1B2-104DB810C760}" type="sibTrans" cxnId="{870A4C93-B938-4D56-8AB4-F9307D3272B3}">
      <dgm:prSet/>
      <dgm:spPr/>
    </dgm:pt>
    <dgm:pt modelId="{0ADECE30-377E-455D-AB7B-B7D9D3B21195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German victory</a:t>
          </a:r>
        </a:p>
      </dgm:t>
    </dgm:pt>
    <dgm:pt modelId="{FC6B99BF-CD25-4340-BAE2-EFC41C22E371}" type="parTrans" cxnId="{AC2C8633-CC44-46E4-B456-24BAF6CA0C24}">
      <dgm:prSet/>
      <dgm:spPr/>
    </dgm:pt>
    <dgm:pt modelId="{DF682369-C919-4D92-A09E-13D378626DEB}" type="sibTrans" cxnId="{AC2C8633-CC44-46E4-B456-24BAF6CA0C24}">
      <dgm:prSet/>
      <dgm:spPr/>
    </dgm:pt>
    <dgm:pt modelId="{C2B698A1-1155-4D1B-AF35-793AA01DB460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Failed attempt of USSR at defending Baltic territory against Germany</a:t>
          </a:r>
        </a:p>
      </dgm:t>
    </dgm:pt>
    <dgm:pt modelId="{88535AA8-618C-4F68-8E7E-863872A6C011}" type="parTrans" cxnId="{89E771F8-AA93-403B-B807-9429517426D8}">
      <dgm:prSet/>
      <dgm:spPr/>
    </dgm:pt>
    <dgm:pt modelId="{4D5E92A5-1027-4709-B09D-B7EE19A6F18B}" type="sibTrans" cxnId="{89E771F8-AA93-403B-B807-9429517426D8}">
      <dgm:prSet/>
      <dgm:spPr/>
    </dgm:pt>
    <dgm:pt modelId="{A914CCB7-EA9B-466A-8B80-7BFE222DE936}" type="pres">
      <dgm:prSet presAssocID="{A25DFEDB-FF2B-4732-8391-E531E1BFD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DC1FC-0E5B-41F8-B92E-680CCE8BD0C7}" type="pres">
      <dgm:prSet presAssocID="{0ADECE30-377E-455D-AB7B-B7D9D3B21195}" presName="boxAndChildren" presStyleCnt="0"/>
      <dgm:spPr/>
    </dgm:pt>
    <dgm:pt modelId="{6195BB72-2143-4727-B2DF-3D5A7DD0FE9D}" type="pres">
      <dgm:prSet presAssocID="{0ADECE30-377E-455D-AB7B-B7D9D3B21195}" presName="parentTextBox" presStyleLbl="node1" presStyleIdx="0" presStyleCnt="4"/>
      <dgm:spPr/>
      <dgm:t>
        <a:bodyPr/>
        <a:lstStyle/>
        <a:p>
          <a:endParaRPr lang="en-US"/>
        </a:p>
      </dgm:t>
    </dgm:pt>
    <dgm:pt modelId="{33D2709A-4F5B-4DBB-81C5-221AFF28CD4C}" type="pres">
      <dgm:prSet presAssocID="{567B83B4-E331-4997-B1B2-104DB810C760}" presName="sp" presStyleCnt="0"/>
      <dgm:spPr/>
    </dgm:pt>
    <dgm:pt modelId="{2D760CC9-E65D-467C-BEE9-D8415DBCB9FF}" type="pres">
      <dgm:prSet presAssocID="{E59F43E7-103E-4864-96D2-245BF060BE84}" presName="arrowAndChildren" presStyleCnt="0"/>
      <dgm:spPr/>
    </dgm:pt>
    <dgm:pt modelId="{D06F2296-3322-438C-AC68-2D475DD735D6}" type="pres">
      <dgm:prSet presAssocID="{E59F43E7-103E-4864-96D2-245BF060BE8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93FD20B-D46D-4727-B22A-BA05719A1DFB}" type="pres">
      <dgm:prSet presAssocID="{4D5E92A5-1027-4709-B09D-B7EE19A6F18B}" presName="sp" presStyleCnt="0"/>
      <dgm:spPr/>
    </dgm:pt>
    <dgm:pt modelId="{0B68C11D-513C-43FA-9DD0-A2CF04681E16}" type="pres">
      <dgm:prSet presAssocID="{C2B698A1-1155-4D1B-AF35-793AA01DB460}" presName="arrowAndChildren" presStyleCnt="0"/>
      <dgm:spPr/>
    </dgm:pt>
    <dgm:pt modelId="{365F6364-A725-4EFA-AFBF-511323CC675E}" type="pres">
      <dgm:prSet presAssocID="{C2B698A1-1155-4D1B-AF35-793AA01DB46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ED34257-332B-43B6-86E2-013F568661EE}" type="pres">
      <dgm:prSet presAssocID="{E6E75D49-EE80-4E48-ADDD-0138D639C145}" presName="sp" presStyleCnt="0"/>
      <dgm:spPr/>
    </dgm:pt>
    <dgm:pt modelId="{23EB8125-E486-4AFB-A2C3-39E26D6BBCA0}" type="pres">
      <dgm:prSet presAssocID="{C0CAED8F-1436-476C-BAF0-7A6D73832233}" presName="arrowAndChildren" presStyleCnt="0"/>
      <dgm:spPr/>
    </dgm:pt>
    <dgm:pt modelId="{C3FE9CD5-A3EF-48F8-84C0-2778F23B39DF}" type="pres">
      <dgm:prSet presAssocID="{C0CAED8F-1436-476C-BAF0-7A6D7383223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37302D4-9E57-4515-861C-B576A66459F6}" type="presOf" srcId="{A25DFEDB-FF2B-4732-8391-E531E1BFD28A}" destId="{A914CCB7-EA9B-466A-8B80-7BFE222DE936}" srcOrd="0" destOrd="0" presId="urn:microsoft.com/office/officeart/2005/8/layout/process4"/>
    <dgm:cxn modelId="{89E771F8-AA93-403B-B807-9429517426D8}" srcId="{A25DFEDB-FF2B-4732-8391-E531E1BFD28A}" destId="{C2B698A1-1155-4D1B-AF35-793AA01DB460}" srcOrd="1" destOrd="0" parTransId="{88535AA8-618C-4F68-8E7E-863872A6C011}" sibTransId="{4D5E92A5-1027-4709-B09D-B7EE19A6F18B}"/>
    <dgm:cxn modelId="{C6B3C9DB-DD27-4C16-85A6-41A9D20404AE}" type="presOf" srcId="{E59F43E7-103E-4864-96D2-245BF060BE84}" destId="{D06F2296-3322-438C-AC68-2D475DD735D6}" srcOrd="0" destOrd="0" presId="urn:microsoft.com/office/officeart/2005/8/layout/process4"/>
    <dgm:cxn modelId="{870A4C93-B938-4D56-8AB4-F9307D3272B3}" srcId="{A25DFEDB-FF2B-4732-8391-E531E1BFD28A}" destId="{E59F43E7-103E-4864-96D2-245BF060BE84}" srcOrd="2" destOrd="0" parTransId="{DD112398-BB7C-49DD-93F3-694A0F7FE610}" sibTransId="{567B83B4-E331-4997-B1B2-104DB810C760}"/>
    <dgm:cxn modelId="{12A09699-A57A-462F-A1D3-836752006B8E}" srcId="{A25DFEDB-FF2B-4732-8391-E531E1BFD28A}" destId="{C0CAED8F-1436-476C-BAF0-7A6D73832233}" srcOrd="0" destOrd="0" parTransId="{8947F6CD-4B1E-4A63-A801-848CDCCA17D2}" sibTransId="{E6E75D49-EE80-4E48-ADDD-0138D639C145}"/>
    <dgm:cxn modelId="{AC2C8633-CC44-46E4-B456-24BAF6CA0C24}" srcId="{A25DFEDB-FF2B-4732-8391-E531E1BFD28A}" destId="{0ADECE30-377E-455D-AB7B-B7D9D3B21195}" srcOrd="3" destOrd="0" parTransId="{FC6B99BF-CD25-4340-BAE2-EFC41C22E371}" sibTransId="{DF682369-C919-4D92-A09E-13D378626DEB}"/>
    <dgm:cxn modelId="{21D6A555-CA72-4E5A-B8FE-8F2DDB40148E}" type="presOf" srcId="{C2B698A1-1155-4D1B-AF35-793AA01DB460}" destId="{365F6364-A725-4EFA-AFBF-511323CC675E}" srcOrd="0" destOrd="0" presId="urn:microsoft.com/office/officeart/2005/8/layout/process4"/>
    <dgm:cxn modelId="{A6E43EAD-3CEB-4E1D-8B4C-A5A1DB2F2D8C}" type="presOf" srcId="{C0CAED8F-1436-476C-BAF0-7A6D73832233}" destId="{C3FE9CD5-A3EF-48F8-84C0-2778F23B39DF}" srcOrd="0" destOrd="0" presId="urn:microsoft.com/office/officeart/2005/8/layout/process4"/>
    <dgm:cxn modelId="{83A908CF-079C-4696-88C0-F24AA45B603A}" type="presOf" srcId="{0ADECE30-377E-455D-AB7B-B7D9D3B21195}" destId="{6195BB72-2143-4727-B2DF-3D5A7DD0FE9D}" srcOrd="0" destOrd="0" presId="urn:microsoft.com/office/officeart/2005/8/layout/process4"/>
    <dgm:cxn modelId="{B18AC004-5F58-4FD4-B1D7-64039E5CABFA}" type="presParOf" srcId="{A914CCB7-EA9B-466A-8B80-7BFE222DE936}" destId="{51FDC1FC-0E5B-41F8-B92E-680CCE8BD0C7}" srcOrd="0" destOrd="0" presId="urn:microsoft.com/office/officeart/2005/8/layout/process4"/>
    <dgm:cxn modelId="{984964A4-2436-4BDD-9E1E-8595A568BBC2}" type="presParOf" srcId="{51FDC1FC-0E5B-41F8-B92E-680CCE8BD0C7}" destId="{6195BB72-2143-4727-B2DF-3D5A7DD0FE9D}" srcOrd="0" destOrd="0" presId="urn:microsoft.com/office/officeart/2005/8/layout/process4"/>
    <dgm:cxn modelId="{696F7E88-8B36-43BC-AB23-89D00DD4102A}" type="presParOf" srcId="{A914CCB7-EA9B-466A-8B80-7BFE222DE936}" destId="{33D2709A-4F5B-4DBB-81C5-221AFF28CD4C}" srcOrd="1" destOrd="0" presId="urn:microsoft.com/office/officeart/2005/8/layout/process4"/>
    <dgm:cxn modelId="{E9DEC42C-51FB-474E-9D3F-35E69A6E14BE}" type="presParOf" srcId="{A914CCB7-EA9B-466A-8B80-7BFE222DE936}" destId="{2D760CC9-E65D-467C-BEE9-D8415DBCB9FF}" srcOrd="2" destOrd="0" presId="urn:microsoft.com/office/officeart/2005/8/layout/process4"/>
    <dgm:cxn modelId="{55A1D26E-C138-44E5-8100-205BF6D3ADD3}" type="presParOf" srcId="{2D760CC9-E65D-467C-BEE9-D8415DBCB9FF}" destId="{D06F2296-3322-438C-AC68-2D475DD735D6}" srcOrd="0" destOrd="0" presId="urn:microsoft.com/office/officeart/2005/8/layout/process4"/>
    <dgm:cxn modelId="{75B0D327-77A2-49D6-87DE-CD48EA01025C}" type="presParOf" srcId="{A914CCB7-EA9B-466A-8B80-7BFE222DE936}" destId="{D93FD20B-D46D-4727-B22A-BA05719A1DFB}" srcOrd="3" destOrd="0" presId="urn:microsoft.com/office/officeart/2005/8/layout/process4"/>
    <dgm:cxn modelId="{5FF4CED0-62B3-42E4-BDA2-2D8CC8D9B34E}" type="presParOf" srcId="{A914CCB7-EA9B-466A-8B80-7BFE222DE936}" destId="{0B68C11D-513C-43FA-9DD0-A2CF04681E16}" srcOrd="4" destOrd="0" presId="urn:microsoft.com/office/officeart/2005/8/layout/process4"/>
    <dgm:cxn modelId="{D0516FC1-DA23-4843-8A1B-2A5ED5C9212F}" type="presParOf" srcId="{0B68C11D-513C-43FA-9DD0-A2CF04681E16}" destId="{365F6364-A725-4EFA-AFBF-511323CC675E}" srcOrd="0" destOrd="0" presId="urn:microsoft.com/office/officeart/2005/8/layout/process4"/>
    <dgm:cxn modelId="{E8843E28-EC10-4A31-ACEF-4659B9175823}" type="presParOf" srcId="{A914CCB7-EA9B-466A-8B80-7BFE222DE936}" destId="{EED34257-332B-43B6-86E2-013F568661EE}" srcOrd="5" destOrd="0" presId="urn:microsoft.com/office/officeart/2005/8/layout/process4"/>
    <dgm:cxn modelId="{2820AA27-0390-4E26-B5BD-9362E5E92FDC}" type="presParOf" srcId="{A914CCB7-EA9B-466A-8B80-7BFE222DE936}" destId="{23EB8125-E486-4AFB-A2C3-39E26D6BBCA0}" srcOrd="6" destOrd="0" presId="urn:microsoft.com/office/officeart/2005/8/layout/process4"/>
    <dgm:cxn modelId="{C2F17D33-3808-4A5A-B34F-ACB4B06109DC}" type="presParOf" srcId="{23EB8125-E486-4AFB-A2C3-39E26D6BBCA0}" destId="{C3FE9CD5-A3EF-48F8-84C0-2778F23B39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DFEDB-FF2B-4732-8391-E531E1BFD28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CAED8F-1436-476C-BAF0-7A6D73832233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Counterattack by USSR in response to Baltic Operation</a:t>
          </a:r>
          <a:endParaRPr lang="en-US" sz="3000" b="1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8947F6CD-4B1E-4A63-A801-848CDCCA17D2}" type="parTrans" cxnId="{12A09699-A57A-462F-A1D3-836752006B8E}">
      <dgm:prSet/>
      <dgm:spPr/>
      <dgm:t>
        <a:bodyPr/>
        <a:lstStyle/>
        <a:p>
          <a:endParaRPr lang="en-US"/>
        </a:p>
      </dgm:t>
    </dgm:pt>
    <dgm:pt modelId="{E6E75D49-EE80-4E48-ADDD-0138D639C145}" type="sibTrans" cxnId="{12A09699-A57A-462F-A1D3-836752006B8E}">
      <dgm:prSet/>
      <dgm:spPr/>
      <dgm:t>
        <a:bodyPr/>
        <a:lstStyle/>
        <a:p>
          <a:endParaRPr lang="en-US"/>
        </a:p>
      </dgm:t>
    </dgm:pt>
    <dgm:pt modelId="{2E4FFF11-3AB1-4109-A234-2C0A8A1EB0C2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Northern Fronts of Red Army vs. German Northern Army </a:t>
          </a:r>
        </a:p>
      </dgm:t>
    </dgm:pt>
    <dgm:pt modelId="{81E67CE9-94A7-4479-8647-AA63B52A1121}" type="parTrans" cxnId="{853A96F2-EAB3-4E09-82D8-C5EEE0A572E6}">
      <dgm:prSet/>
      <dgm:spPr/>
    </dgm:pt>
    <dgm:pt modelId="{AE66CEDE-11E9-474C-9D1C-6125D9335A32}" type="sibTrans" cxnId="{853A96F2-EAB3-4E09-82D8-C5EEE0A572E6}">
      <dgm:prSet/>
      <dgm:spPr/>
    </dgm:pt>
    <dgm:pt modelId="{6AFF2285-BB1B-4E1A-941C-C76A2CC8C0FC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USSR Goal: Push back Germany</a:t>
          </a:r>
        </a:p>
      </dgm:t>
    </dgm:pt>
    <dgm:pt modelId="{D9B5589A-1E5E-4939-96A9-BF3F4FDCCF3C}" type="parTrans" cxnId="{409DBD9A-846A-47D9-A457-45706954E8F7}">
      <dgm:prSet/>
      <dgm:spPr/>
    </dgm:pt>
    <dgm:pt modelId="{80D80FFA-2150-47A2-864E-EA2F4F709B3D}" type="sibTrans" cxnId="{409DBD9A-846A-47D9-A457-45706954E8F7}">
      <dgm:prSet/>
      <dgm:spPr/>
    </dgm:pt>
    <dgm:pt modelId="{9D2D9BC7-FD4B-4F06-9C7B-D3F788FBD722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Allies Victory </a:t>
          </a:r>
        </a:p>
      </dgm:t>
    </dgm:pt>
    <dgm:pt modelId="{02CBB983-78B1-4DAA-834A-38CF560CC936}" type="parTrans" cxnId="{339C9818-9257-4C77-A72D-BDCF8C7E7A59}">
      <dgm:prSet/>
      <dgm:spPr/>
    </dgm:pt>
    <dgm:pt modelId="{9527A9EA-3846-46D9-B324-68184DA75DFE}" type="sibTrans" cxnId="{339C9818-9257-4C77-A72D-BDCF8C7E7A59}">
      <dgm:prSet/>
      <dgm:spPr/>
    </dgm:pt>
    <dgm:pt modelId="{DBE0A768-C150-49F2-98B7-E3630D7568E9}">
      <dgm:prSet/>
      <dgm:spPr/>
      <dgm:t>
        <a:bodyPr/>
        <a:lstStyle/>
        <a:p>
          <a:r>
            <a:rPr lang="en-US" sz="3000" b="1">
              <a:solidFill>
                <a:schemeClr val="bg1"/>
              </a:solidFill>
              <a:latin typeface="Calibri Light"/>
              <a:cs typeface="Calibri Light"/>
            </a:rPr>
            <a:t>Hitler's Defeat</a:t>
          </a:r>
        </a:p>
      </dgm:t>
    </dgm:pt>
    <dgm:pt modelId="{C9B5AC06-EDF1-4487-8182-04E9DBBD4EAC}" type="parTrans" cxnId="{0F72AB36-E72A-4CC1-AA25-2E3A10AF1077}">
      <dgm:prSet/>
      <dgm:spPr/>
    </dgm:pt>
    <dgm:pt modelId="{00757B8D-03C8-4F73-80CB-02C89B14D232}" type="sibTrans" cxnId="{0F72AB36-E72A-4CC1-AA25-2E3A10AF1077}">
      <dgm:prSet/>
      <dgm:spPr/>
    </dgm:pt>
    <dgm:pt modelId="{A914CCB7-EA9B-466A-8B80-7BFE222DE936}" type="pres">
      <dgm:prSet presAssocID="{A25DFEDB-FF2B-4732-8391-E531E1BFD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6C757-49E4-4F9A-A46F-B1CDA2703D59}" type="pres">
      <dgm:prSet presAssocID="{DBE0A768-C150-49F2-98B7-E3630D7568E9}" presName="boxAndChildren" presStyleCnt="0"/>
      <dgm:spPr/>
    </dgm:pt>
    <dgm:pt modelId="{BCDD585C-F00A-4D8D-84E7-DDDA6840367A}" type="pres">
      <dgm:prSet presAssocID="{DBE0A768-C150-49F2-98B7-E3630D7568E9}" presName="parentTextBox" presStyleLbl="node1" presStyleIdx="0" presStyleCnt="5"/>
      <dgm:spPr/>
      <dgm:t>
        <a:bodyPr/>
        <a:lstStyle/>
        <a:p>
          <a:endParaRPr lang="en-US"/>
        </a:p>
      </dgm:t>
    </dgm:pt>
    <dgm:pt modelId="{7D62A20F-62AE-4485-A23B-A1295FB98E0F}" type="pres">
      <dgm:prSet presAssocID="{9527A9EA-3846-46D9-B324-68184DA75DFE}" presName="sp" presStyleCnt="0"/>
      <dgm:spPr/>
    </dgm:pt>
    <dgm:pt modelId="{81DE3493-C6BB-43E0-A44C-70577D808648}" type="pres">
      <dgm:prSet presAssocID="{9D2D9BC7-FD4B-4F06-9C7B-D3F788FBD722}" presName="arrowAndChildren" presStyleCnt="0"/>
      <dgm:spPr/>
    </dgm:pt>
    <dgm:pt modelId="{FCB788B2-85FD-4F63-9390-1204059AE8DE}" type="pres">
      <dgm:prSet presAssocID="{9D2D9BC7-FD4B-4F06-9C7B-D3F788FBD722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4990991-1DEC-498C-910C-8F5C9D85F6E9}" type="pres">
      <dgm:prSet presAssocID="{80D80FFA-2150-47A2-864E-EA2F4F709B3D}" presName="sp" presStyleCnt="0"/>
      <dgm:spPr/>
    </dgm:pt>
    <dgm:pt modelId="{2AF21C6A-5F4C-4C9E-8B40-B109888A559A}" type="pres">
      <dgm:prSet presAssocID="{6AFF2285-BB1B-4E1A-941C-C76A2CC8C0FC}" presName="arrowAndChildren" presStyleCnt="0"/>
      <dgm:spPr/>
    </dgm:pt>
    <dgm:pt modelId="{302D4D10-99C5-49C5-B11B-762B3BE1A6B5}" type="pres">
      <dgm:prSet presAssocID="{6AFF2285-BB1B-4E1A-941C-C76A2CC8C0FC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21F4003-AC80-42DD-9C81-23C98D539A86}" type="pres">
      <dgm:prSet presAssocID="{AE66CEDE-11E9-474C-9D1C-6125D9335A32}" presName="sp" presStyleCnt="0"/>
      <dgm:spPr/>
    </dgm:pt>
    <dgm:pt modelId="{048F086D-CE4E-477A-9D43-CB1343B73656}" type="pres">
      <dgm:prSet presAssocID="{2E4FFF11-3AB1-4109-A234-2C0A8A1EB0C2}" presName="arrowAndChildren" presStyleCnt="0"/>
      <dgm:spPr/>
    </dgm:pt>
    <dgm:pt modelId="{1B503E72-52B9-42F1-AECA-B92DE862588F}" type="pres">
      <dgm:prSet presAssocID="{2E4FFF11-3AB1-4109-A234-2C0A8A1EB0C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ED34257-332B-43B6-86E2-013F568661EE}" type="pres">
      <dgm:prSet presAssocID="{E6E75D49-EE80-4E48-ADDD-0138D639C145}" presName="sp" presStyleCnt="0"/>
      <dgm:spPr/>
    </dgm:pt>
    <dgm:pt modelId="{23EB8125-E486-4AFB-A2C3-39E26D6BBCA0}" type="pres">
      <dgm:prSet presAssocID="{C0CAED8F-1436-476C-BAF0-7A6D73832233}" presName="arrowAndChildren" presStyleCnt="0"/>
      <dgm:spPr/>
    </dgm:pt>
    <dgm:pt modelId="{C3FE9CD5-A3EF-48F8-84C0-2778F23B39DF}" type="pres">
      <dgm:prSet presAssocID="{C0CAED8F-1436-476C-BAF0-7A6D73832233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F72AB36-E72A-4CC1-AA25-2E3A10AF1077}" srcId="{A25DFEDB-FF2B-4732-8391-E531E1BFD28A}" destId="{DBE0A768-C150-49F2-98B7-E3630D7568E9}" srcOrd="4" destOrd="0" parTransId="{C9B5AC06-EDF1-4487-8182-04E9DBBD4EAC}" sibTransId="{00757B8D-03C8-4F73-80CB-02C89B14D232}"/>
    <dgm:cxn modelId="{12A09699-A57A-462F-A1D3-836752006B8E}" srcId="{A25DFEDB-FF2B-4732-8391-E531E1BFD28A}" destId="{C0CAED8F-1436-476C-BAF0-7A6D73832233}" srcOrd="0" destOrd="0" parTransId="{8947F6CD-4B1E-4A63-A801-848CDCCA17D2}" sibTransId="{E6E75D49-EE80-4E48-ADDD-0138D639C145}"/>
    <dgm:cxn modelId="{64CD0EB9-EC02-41C4-91A5-F9AFB1BC0F34}" type="presOf" srcId="{9D2D9BC7-FD4B-4F06-9C7B-D3F788FBD722}" destId="{FCB788B2-85FD-4F63-9390-1204059AE8DE}" srcOrd="0" destOrd="0" presId="urn:microsoft.com/office/officeart/2005/8/layout/process4"/>
    <dgm:cxn modelId="{8AEAD9B2-561A-4A5B-915F-1C3AE6BE8E05}" type="presOf" srcId="{6AFF2285-BB1B-4E1A-941C-C76A2CC8C0FC}" destId="{302D4D10-99C5-49C5-B11B-762B3BE1A6B5}" srcOrd="0" destOrd="0" presId="urn:microsoft.com/office/officeart/2005/8/layout/process4"/>
    <dgm:cxn modelId="{8959566C-F979-4C24-AB5B-77FCC1859F48}" type="presOf" srcId="{DBE0A768-C150-49F2-98B7-E3630D7568E9}" destId="{BCDD585C-F00A-4D8D-84E7-DDDA6840367A}" srcOrd="0" destOrd="0" presId="urn:microsoft.com/office/officeart/2005/8/layout/process4"/>
    <dgm:cxn modelId="{853A96F2-EAB3-4E09-82D8-C5EEE0A572E6}" srcId="{A25DFEDB-FF2B-4732-8391-E531E1BFD28A}" destId="{2E4FFF11-3AB1-4109-A234-2C0A8A1EB0C2}" srcOrd="1" destOrd="0" parTransId="{81E67CE9-94A7-4479-8647-AA63B52A1121}" sibTransId="{AE66CEDE-11E9-474C-9D1C-6125D9335A32}"/>
    <dgm:cxn modelId="{F37302D4-9E57-4515-861C-B576A66459F6}" type="presOf" srcId="{A25DFEDB-FF2B-4732-8391-E531E1BFD28A}" destId="{A914CCB7-EA9B-466A-8B80-7BFE222DE936}" srcOrd="0" destOrd="0" presId="urn:microsoft.com/office/officeart/2005/8/layout/process4"/>
    <dgm:cxn modelId="{A6E43EAD-3CEB-4E1D-8B4C-A5A1DB2F2D8C}" type="presOf" srcId="{C0CAED8F-1436-476C-BAF0-7A6D73832233}" destId="{C3FE9CD5-A3EF-48F8-84C0-2778F23B39DF}" srcOrd="0" destOrd="0" presId="urn:microsoft.com/office/officeart/2005/8/layout/process4"/>
    <dgm:cxn modelId="{409DBD9A-846A-47D9-A457-45706954E8F7}" srcId="{A25DFEDB-FF2B-4732-8391-E531E1BFD28A}" destId="{6AFF2285-BB1B-4E1A-941C-C76A2CC8C0FC}" srcOrd="2" destOrd="0" parTransId="{D9B5589A-1E5E-4939-96A9-BF3F4FDCCF3C}" sibTransId="{80D80FFA-2150-47A2-864E-EA2F4F709B3D}"/>
    <dgm:cxn modelId="{339C9818-9257-4C77-A72D-BDCF8C7E7A59}" srcId="{A25DFEDB-FF2B-4732-8391-E531E1BFD28A}" destId="{9D2D9BC7-FD4B-4F06-9C7B-D3F788FBD722}" srcOrd="3" destOrd="0" parTransId="{02CBB983-78B1-4DAA-834A-38CF560CC936}" sibTransId="{9527A9EA-3846-46D9-B324-68184DA75DFE}"/>
    <dgm:cxn modelId="{5B2E9383-A4FD-453B-A9F2-51D74397B85B}" type="presOf" srcId="{2E4FFF11-3AB1-4109-A234-2C0A8A1EB0C2}" destId="{1B503E72-52B9-42F1-AECA-B92DE862588F}" srcOrd="0" destOrd="0" presId="urn:microsoft.com/office/officeart/2005/8/layout/process4"/>
    <dgm:cxn modelId="{A3CBCC51-2067-4986-B092-4EF7EED8BC85}" type="presParOf" srcId="{A914CCB7-EA9B-466A-8B80-7BFE222DE936}" destId="{5F86C757-49E4-4F9A-A46F-B1CDA2703D59}" srcOrd="0" destOrd="0" presId="urn:microsoft.com/office/officeart/2005/8/layout/process4"/>
    <dgm:cxn modelId="{A742B7E2-73F2-4FBE-84C2-347CAF3CD942}" type="presParOf" srcId="{5F86C757-49E4-4F9A-A46F-B1CDA2703D59}" destId="{BCDD585C-F00A-4D8D-84E7-DDDA6840367A}" srcOrd="0" destOrd="0" presId="urn:microsoft.com/office/officeart/2005/8/layout/process4"/>
    <dgm:cxn modelId="{B8BDBBC7-9E48-47B9-BB1C-B32D9A78BEB1}" type="presParOf" srcId="{A914CCB7-EA9B-466A-8B80-7BFE222DE936}" destId="{7D62A20F-62AE-4485-A23B-A1295FB98E0F}" srcOrd="1" destOrd="0" presId="urn:microsoft.com/office/officeart/2005/8/layout/process4"/>
    <dgm:cxn modelId="{4558004B-3C9D-48D4-9EDB-04419DC20C69}" type="presParOf" srcId="{A914CCB7-EA9B-466A-8B80-7BFE222DE936}" destId="{81DE3493-C6BB-43E0-A44C-70577D808648}" srcOrd="2" destOrd="0" presId="urn:microsoft.com/office/officeart/2005/8/layout/process4"/>
    <dgm:cxn modelId="{ACD847F5-4299-4D8E-8B57-CD80046A05F1}" type="presParOf" srcId="{81DE3493-C6BB-43E0-A44C-70577D808648}" destId="{FCB788B2-85FD-4F63-9390-1204059AE8DE}" srcOrd="0" destOrd="0" presId="urn:microsoft.com/office/officeart/2005/8/layout/process4"/>
    <dgm:cxn modelId="{B7102808-2EA7-4AF0-905E-A4FE0AD78049}" type="presParOf" srcId="{A914CCB7-EA9B-466A-8B80-7BFE222DE936}" destId="{14990991-1DEC-498C-910C-8F5C9D85F6E9}" srcOrd="3" destOrd="0" presId="urn:microsoft.com/office/officeart/2005/8/layout/process4"/>
    <dgm:cxn modelId="{3CB12E7C-61EF-4D33-BCBB-B51819A837EC}" type="presParOf" srcId="{A914CCB7-EA9B-466A-8B80-7BFE222DE936}" destId="{2AF21C6A-5F4C-4C9E-8B40-B109888A559A}" srcOrd="4" destOrd="0" presId="urn:microsoft.com/office/officeart/2005/8/layout/process4"/>
    <dgm:cxn modelId="{26EF5F0C-B2B2-475F-9FFB-500E89079296}" type="presParOf" srcId="{2AF21C6A-5F4C-4C9E-8B40-B109888A559A}" destId="{302D4D10-99C5-49C5-B11B-762B3BE1A6B5}" srcOrd="0" destOrd="0" presId="urn:microsoft.com/office/officeart/2005/8/layout/process4"/>
    <dgm:cxn modelId="{26F0605E-D901-442C-809E-06B89161377C}" type="presParOf" srcId="{A914CCB7-EA9B-466A-8B80-7BFE222DE936}" destId="{021F4003-AC80-42DD-9C81-23C98D539A86}" srcOrd="5" destOrd="0" presId="urn:microsoft.com/office/officeart/2005/8/layout/process4"/>
    <dgm:cxn modelId="{268BA4B3-9BCE-4225-8E1D-F306D573A243}" type="presParOf" srcId="{A914CCB7-EA9B-466A-8B80-7BFE222DE936}" destId="{048F086D-CE4E-477A-9D43-CB1343B73656}" srcOrd="6" destOrd="0" presId="urn:microsoft.com/office/officeart/2005/8/layout/process4"/>
    <dgm:cxn modelId="{8970FD6E-C4E7-4E51-9622-F508216D87BF}" type="presParOf" srcId="{048F086D-CE4E-477A-9D43-CB1343B73656}" destId="{1B503E72-52B9-42F1-AECA-B92DE862588F}" srcOrd="0" destOrd="0" presId="urn:microsoft.com/office/officeart/2005/8/layout/process4"/>
    <dgm:cxn modelId="{E8843E28-EC10-4A31-ACEF-4659B9175823}" type="presParOf" srcId="{A914CCB7-EA9B-466A-8B80-7BFE222DE936}" destId="{EED34257-332B-43B6-86E2-013F568661EE}" srcOrd="7" destOrd="0" presId="urn:microsoft.com/office/officeart/2005/8/layout/process4"/>
    <dgm:cxn modelId="{2820AA27-0390-4E26-B5BD-9362E5E92FDC}" type="presParOf" srcId="{A914CCB7-EA9B-466A-8B80-7BFE222DE936}" destId="{23EB8125-E486-4AFB-A2C3-39E26D6BBCA0}" srcOrd="8" destOrd="0" presId="urn:microsoft.com/office/officeart/2005/8/layout/process4"/>
    <dgm:cxn modelId="{C2F17D33-3808-4A5A-B34F-ACB4B06109DC}" type="presParOf" srcId="{23EB8125-E486-4AFB-A2C3-39E26D6BBCA0}" destId="{C3FE9CD5-A3EF-48F8-84C0-2778F23B39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126BB-ED70-447D-A4F2-39609AFAE6B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DE65D5-D35C-4B7A-B6EB-B24F6580E511}">
      <dgm:prSet/>
      <dgm:spPr/>
      <dgm:t>
        <a:bodyPr/>
        <a:lstStyle/>
        <a:p>
          <a:r>
            <a:rPr lang="en-US"/>
            <a:t>Isolation and encirclement of the Army Group North​ (Nazi Germans)</a:t>
          </a:r>
        </a:p>
      </dgm:t>
    </dgm:pt>
    <dgm:pt modelId="{E8FD2794-9F44-4390-B9FE-4F316069A75B}" type="parTrans" cxnId="{E8FB3D5C-E2C8-468B-8211-EF9D7ED60D44}">
      <dgm:prSet/>
      <dgm:spPr/>
      <dgm:t>
        <a:bodyPr/>
        <a:lstStyle/>
        <a:p>
          <a:endParaRPr lang="en-US"/>
        </a:p>
      </dgm:t>
    </dgm:pt>
    <dgm:pt modelId="{A1A35D4E-1D6C-4661-A64B-A9FB1535AFBB}" type="sibTrans" cxnId="{E8FB3D5C-E2C8-468B-8211-EF9D7ED60D44}">
      <dgm:prSet/>
      <dgm:spPr/>
      <dgm:t>
        <a:bodyPr/>
        <a:lstStyle/>
        <a:p>
          <a:endParaRPr lang="en-US"/>
        </a:p>
      </dgm:t>
    </dgm:pt>
    <dgm:pt modelId="{600B9CA5-1137-46D6-A533-89E766E5E84D}">
      <dgm:prSet/>
      <dgm:spPr/>
      <dgm:t>
        <a:bodyPr/>
        <a:lstStyle/>
        <a:p>
          <a:r>
            <a:rPr lang="en-US"/>
            <a:t>Severe economic and military disorders​</a:t>
          </a:r>
        </a:p>
      </dgm:t>
    </dgm:pt>
    <dgm:pt modelId="{BE19D70D-083E-4670-83E1-E9454C9856CA}" type="parTrans" cxnId="{2594EAB5-CBD4-42DB-8E92-F315CFC1B276}">
      <dgm:prSet/>
      <dgm:spPr/>
      <dgm:t>
        <a:bodyPr/>
        <a:lstStyle/>
        <a:p>
          <a:endParaRPr lang="en-US"/>
        </a:p>
      </dgm:t>
    </dgm:pt>
    <dgm:pt modelId="{95EF32C7-2794-4474-ADBB-6C51D848EAD1}" type="sibTrans" cxnId="{2594EAB5-CBD4-42DB-8E92-F315CFC1B276}">
      <dgm:prSet/>
      <dgm:spPr/>
      <dgm:t>
        <a:bodyPr/>
        <a:lstStyle/>
        <a:p>
          <a:endParaRPr lang="en-US"/>
        </a:p>
      </dgm:t>
    </dgm:pt>
    <dgm:pt modelId="{D2D22929-C61C-46AF-8B7C-BDB659847F60}">
      <dgm:prSet/>
      <dgm:spPr/>
      <dgm:t>
        <a:bodyPr/>
        <a:lstStyle/>
        <a:p>
          <a:r>
            <a:rPr lang="en-US"/>
            <a:t>Allows Red Army to advance towards Germany and near the end of WW2</a:t>
          </a:r>
        </a:p>
      </dgm:t>
    </dgm:pt>
    <dgm:pt modelId="{4BD321AD-30F7-4274-9019-F4BF44E50D3B}" type="parTrans" cxnId="{5356729A-7B62-42BC-A07F-A41874E6E472}">
      <dgm:prSet/>
      <dgm:spPr/>
      <dgm:t>
        <a:bodyPr/>
        <a:lstStyle/>
        <a:p>
          <a:endParaRPr lang="en-US"/>
        </a:p>
      </dgm:t>
    </dgm:pt>
    <dgm:pt modelId="{E9D9D8AA-DB85-41F0-B3C4-F67C63A67F8B}" type="sibTrans" cxnId="{5356729A-7B62-42BC-A07F-A41874E6E472}">
      <dgm:prSet/>
      <dgm:spPr/>
      <dgm:t>
        <a:bodyPr/>
        <a:lstStyle/>
        <a:p>
          <a:endParaRPr lang="en-US"/>
        </a:p>
      </dgm:t>
    </dgm:pt>
    <dgm:pt modelId="{46FB1D70-80BA-49A1-AAF7-814D88483634}">
      <dgm:prSet/>
      <dgm:spPr/>
      <dgm:t>
        <a:bodyPr/>
        <a:lstStyle/>
        <a:p>
          <a:r>
            <a:rPr lang="en-US" sz="2600"/>
            <a:t>USSR reoccupy Baltic States</a:t>
          </a:r>
        </a:p>
      </dgm:t>
    </dgm:pt>
    <dgm:pt modelId="{BBF3388E-DC98-472B-804C-1126C758F118}" type="parTrans" cxnId="{3F983890-8B70-489A-861F-2F9E10662BCB}">
      <dgm:prSet/>
      <dgm:spPr/>
    </dgm:pt>
    <dgm:pt modelId="{EC10D988-711C-45C1-BEA8-90D556F8CBAE}" type="sibTrans" cxnId="{3F983890-8B70-489A-861F-2F9E10662BCB}">
      <dgm:prSet/>
      <dgm:spPr/>
    </dgm:pt>
    <dgm:pt modelId="{40B42B98-1C44-4962-8E43-5F50259422C4}">
      <dgm:prSet/>
      <dgm:spPr/>
      <dgm:t>
        <a:bodyPr/>
        <a:lstStyle/>
        <a:p>
          <a:r>
            <a:rPr lang="en-US" sz="2600">
              <a:cs typeface="Calibri Light"/>
            </a:rPr>
            <a:t>No united German attack</a:t>
          </a:r>
        </a:p>
      </dgm:t>
    </dgm:pt>
    <dgm:pt modelId="{061E3CFE-9E10-4C5B-A5A2-B363A0CE995B}" type="parTrans" cxnId="{B3E3A70A-E57F-4A75-996B-9B3ED543CBC3}">
      <dgm:prSet/>
      <dgm:spPr/>
    </dgm:pt>
    <dgm:pt modelId="{C2F6131B-C37F-4AB1-B491-A918A4E4F548}" type="sibTrans" cxnId="{B3E3A70A-E57F-4A75-996B-9B3ED543CBC3}">
      <dgm:prSet/>
      <dgm:spPr/>
    </dgm:pt>
    <dgm:pt modelId="{6C99BE68-F09E-4CF3-A0B7-697C16559C6E}" type="pres">
      <dgm:prSet presAssocID="{E41126BB-ED70-447D-A4F2-39609AFAE6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D3DF8C-42AF-4908-BADC-CA23D2923AF9}" type="pres">
      <dgm:prSet presAssocID="{83DE65D5-D35C-4B7A-B6EB-B24F6580E511}" presName="hierRoot1" presStyleCnt="0"/>
      <dgm:spPr/>
    </dgm:pt>
    <dgm:pt modelId="{3869E883-8700-4A48-B40B-AE7EDBE6CFD3}" type="pres">
      <dgm:prSet presAssocID="{83DE65D5-D35C-4B7A-B6EB-B24F6580E511}" presName="composite" presStyleCnt="0"/>
      <dgm:spPr/>
    </dgm:pt>
    <dgm:pt modelId="{C2BC6FF7-829F-492C-BCB9-95AE029087EF}" type="pres">
      <dgm:prSet presAssocID="{83DE65D5-D35C-4B7A-B6EB-B24F6580E511}" presName="background" presStyleLbl="node0" presStyleIdx="0" presStyleCnt="3"/>
      <dgm:spPr/>
    </dgm:pt>
    <dgm:pt modelId="{6B7C94EF-5274-4C10-B583-A8F79F18B7E3}" type="pres">
      <dgm:prSet presAssocID="{83DE65D5-D35C-4B7A-B6EB-B24F6580E51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780815-7F6E-4EAE-BC94-21D2DD9A112C}" type="pres">
      <dgm:prSet presAssocID="{83DE65D5-D35C-4B7A-B6EB-B24F6580E511}" presName="hierChild2" presStyleCnt="0"/>
      <dgm:spPr/>
    </dgm:pt>
    <dgm:pt modelId="{A6159B89-DEFC-4E65-BFC3-67B7115B464B}" type="pres">
      <dgm:prSet presAssocID="{600B9CA5-1137-46D6-A533-89E766E5E84D}" presName="hierRoot1" presStyleCnt="0"/>
      <dgm:spPr/>
    </dgm:pt>
    <dgm:pt modelId="{13B83543-5766-4836-8E3E-8940DB261FC6}" type="pres">
      <dgm:prSet presAssocID="{600B9CA5-1137-46D6-A533-89E766E5E84D}" presName="composite" presStyleCnt="0"/>
      <dgm:spPr/>
    </dgm:pt>
    <dgm:pt modelId="{B73D375B-486E-4990-93E9-C1BC2B5897FB}" type="pres">
      <dgm:prSet presAssocID="{600B9CA5-1137-46D6-A533-89E766E5E84D}" presName="background" presStyleLbl="node0" presStyleIdx="1" presStyleCnt="3"/>
      <dgm:spPr/>
    </dgm:pt>
    <dgm:pt modelId="{FB0A51FC-02DE-446E-83B7-EBF787287379}" type="pres">
      <dgm:prSet presAssocID="{600B9CA5-1137-46D6-A533-89E766E5E84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FA2D2-A8C6-4C1F-85AD-419CDDD32B6F}" type="pres">
      <dgm:prSet presAssocID="{600B9CA5-1137-46D6-A533-89E766E5E84D}" presName="hierChild2" presStyleCnt="0"/>
      <dgm:spPr/>
    </dgm:pt>
    <dgm:pt modelId="{29A5DCFD-C7CC-42A0-BF0E-AD57BB8ACFA5}" type="pres">
      <dgm:prSet presAssocID="{061E3CFE-9E10-4C5B-A5A2-B363A0CE995B}" presName="Name10" presStyleLbl="parChTrans1D2" presStyleIdx="0" presStyleCnt="2"/>
      <dgm:spPr/>
    </dgm:pt>
    <dgm:pt modelId="{E01F5DD7-7C5C-4C43-B50A-4A1CD29C7D0C}" type="pres">
      <dgm:prSet presAssocID="{40B42B98-1C44-4962-8E43-5F50259422C4}" presName="hierRoot2" presStyleCnt="0"/>
      <dgm:spPr/>
    </dgm:pt>
    <dgm:pt modelId="{156E4C59-E13B-439E-BB94-B0A2F8C92306}" type="pres">
      <dgm:prSet presAssocID="{40B42B98-1C44-4962-8E43-5F50259422C4}" presName="composite2" presStyleCnt="0"/>
      <dgm:spPr/>
    </dgm:pt>
    <dgm:pt modelId="{5D4B16D0-E8CB-4B47-A00F-C72380B04C9F}" type="pres">
      <dgm:prSet presAssocID="{40B42B98-1C44-4962-8E43-5F50259422C4}" presName="background2" presStyleLbl="node2" presStyleIdx="0" presStyleCnt="2"/>
      <dgm:spPr>
        <a:solidFill>
          <a:schemeClr val="accent5">
            <a:lumMod val="60000"/>
            <a:lumOff val="40000"/>
          </a:schemeClr>
        </a:solidFill>
      </dgm:spPr>
    </dgm:pt>
    <dgm:pt modelId="{AA453049-BE86-4027-AF21-689AF6E82793}" type="pres">
      <dgm:prSet presAssocID="{40B42B98-1C44-4962-8E43-5F50259422C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96634-8C45-401F-AFB0-9949441F509F}" type="pres">
      <dgm:prSet presAssocID="{40B42B98-1C44-4962-8E43-5F50259422C4}" presName="hierChild3" presStyleCnt="0"/>
      <dgm:spPr/>
    </dgm:pt>
    <dgm:pt modelId="{38CEE7E7-42BE-43C0-9250-5394E2E2D827}" type="pres">
      <dgm:prSet presAssocID="{D2D22929-C61C-46AF-8B7C-BDB659847F60}" presName="hierRoot1" presStyleCnt="0"/>
      <dgm:spPr/>
    </dgm:pt>
    <dgm:pt modelId="{0A1588B9-2FE1-4C5C-92D2-B3BC0F4C00C1}" type="pres">
      <dgm:prSet presAssocID="{D2D22929-C61C-46AF-8B7C-BDB659847F60}" presName="composite" presStyleCnt="0"/>
      <dgm:spPr/>
    </dgm:pt>
    <dgm:pt modelId="{67E4BA12-3EF2-4D6E-9CE2-6A60B421620D}" type="pres">
      <dgm:prSet presAssocID="{D2D22929-C61C-46AF-8B7C-BDB659847F60}" presName="background" presStyleLbl="node0" presStyleIdx="2" presStyleCnt="3"/>
      <dgm:spPr/>
    </dgm:pt>
    <dgm:pt modelId="{6984DBAB-C390-455C-807E-AE7A6C00CD85}" type="pres">
      <dgm:prSet presAssocID="{D2D22929-C61C-46AF-8B7C-BDB659847F60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EFDA4-7F8F-49B5-9500-07A1629B5FC2}" type="pres">
      <dgm:prSet presAssocID="{D2D22929-C61C-46AF-8B7C-BDB659847F60}" presName="hierChild2" presStyleCnt="0"/>
      <dgm:spPr/>
    </dgm:pt>
    <dgm:pt modelId="{A54E1AF2-767A-4E1E-8339-30F8A6F8908C}" type="pres">
      <dgm:prSet presAssocID="{BBF3388E-DC98-472B-804C-1126C758F118}" presName="Name10" presStyleLbl="parChTrans1D2" presStyleIdx="1" presStyleCnt="2"/>
      <dgm:spPr/>
    </dgm:pt>
    <dgm:pt modelId="{3B8F2DF4-061B-420F-A6CE-2A811DD80EBB}" type="pres">
      <dgm:prSet presAssocID="{46FB1D70-80BA-49A1-AAF7-814D88483634}" presName="hierRoot2" presStyleCnt="0"/>
      <dgm:spPr/>
    </dgm:pt>
    <dgm:pt modelId="{DBC6258B-4ABA-458D-86FB-133A88C4569D}" type="pres">
      <dgm:prSet presAssocID="{46FB1D70-80BA-49A1-AAF7-814D88483634}" presName="composite2" presStyleCnt="0"/>
      <dgm:spPr/>
    </dgm:pt>
    <dgm:pt modelId="{BD438875-9839-437C-A95A-69D6FAB6554B}" type="pres">
      <dgm:prSet presAssocID="{46FB1D70-80BA-49A1-AAF7-814D88483634}" presName="background2" presStyleLbl="node2" presStyleIdx="1" presStyleCnt="2"/>
      <dgm:spPr>
        <a:solidFill>
          <a:schemeClr val="accent5">
            <a:lumMod val="60000"/>
            <a:lumOff val="40000"/>
          </a:schemeClr>
        </a:solidFill>
      </dgm:spPr>
    </dgm:pt>
    <dgm:pt modelId="{8455E1A1-1806-4857-A0D3-65AFEC98AF36}" type="pres">
      <dgm:prSet presAssocID="{46FB1D70-80BA-49A1-AAF7-814D8848363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94880-A599-4AE8-8886-F32C9312B576}" type="pres">
      <dgm:prSet presAssocID="{46FB1D70-80BA-49A1-AAF7-814D88483634}" presName="hierChild3" presStyleCnt="0"/>
      <dgm:spPr/>
    </dgm:pt>
  </dgm:ptLst>
  <dgm:cxnLst>
    <dgm:cxn modelId="{A44AC526-8598-4E1D-87F9-9ADC9E2997BE}" type="presOf" srcId="{40B42B98-1C44-4962-8E43-5F50259422C4}" destId="{AA453049-BE86-4027-AF21-689AF6E82793}" srcOrd="0" destOrd="0" presId="urn:microsoft.com/office/officeart/2005/8/layout/hierarchy1"/>
    <dgm:cxn modelId="{1AD4489A-18E1-4179-B049-1FC64A0E68FC}" type="presOf" srcId="{061E3CFE-9E10-4C5B-A5A2-B363A0CE995B}" destId="{29A5DCFD-C7CC-42A0-BF0E-AD57BB8ACFA5}" srcOrd="0" destOrd="0" presId="urn:microsoft.com/office/officeart/2005/8/layout/hierarchy1"/>
    <dgm:cxn modelId="{F5745A30-985E-4E57-B3C2-1E13EC3EAF42}" type="presOf" srcId="{BBF3388E-DC98-472B-804C-1126C758F118}" destId="{A54E1AF2-767A-4E1E-8339-30F8A6F8908C}" srcOrd="0" destOrd="0" presId="urn:microsoft.com/office/officeart/2005/8/layout/hierarchy1"/>
    <dgm:cxn modelId="{3F983890-8B70-489A-861F-2F9E10662BCB}" srcId="{D2D22929-C61C-46AF-8B7C-BDB659847F60}" destId="{46FB1D70-80BA-49A1-AAF7-814D88483634}" srcOrd="0" destOrd="0" parTransId="{BBF3388E-DC98-472B-804C-1126C758F118}" sibTransId="{EC10D988-711C-45C1-BEA8-90D556F8CBAE}"/>
    <dgm:cxn modelId="{2594EAB5-CBD4-42DB-8E92-F315CFC1B276}" srcId="{E41126BB-ED70-447D-A4F2-39609AFAE6B1}" destId="{600B9CA5-1137-46D6-A533-89E766E5E84D}" srcOrd="1" destOrd="0" parTransId="{BE19D70D-083E-4670-83E1-E9454C9856CA}" sibTransId="{95EF32C7-2794-4474-ADBB-6C51D848EAD1}"/>
    <dgm:cxn modelId="{B3E3A70A-E57F-4A75-996B-9B3ED543CBC3}" srcId="{600B9CA5-1137-46D6-A533-89E766E5E84D}" destId="{40B42B98-1C44-4962-8E43-5F50259422C4}" srcOrd="0" destOrd="0" parTransId="{061E3CFE-9E10-4C5B-A5A2-B363A0CE995B}" sibTransId="{C2F6131B-C37F-4AB1-B491-A918A4E4F548}"/>
    <dgm:cxn modelId="{3E78969F-5CE6-4E5B-BB2E-1FF2B7A1E96E}" type="presOf" srcId="{46FB1D70-80BA-49A1-AAF7-814D88483634}" destId="{8455E1A1-1806-4857-A0D3-65AFEC98AF36}" srcOrd="0" destOrd="0" presId="urn:microsoft.com/office/officeart/2005/8/layout/hierarchy1"/>
    <dgm:cxn modelId="{E8FB3D5C-E2C8-468B-8211-EF9D7ED60D44}" srcId="{E41126BB-ED70-447D-A4F2-39609AFAE6B1}" destId="{83DE65D5-D35C-4B7A-B6EB-B24F6580E511}" srcOrd="0" destOrd="0" parTransId="{E8FD2794-9F44-4390-B9FE-4F316069A75B}" sibTransId="{A1A35D4E-1D6C-4661-A64B-A9FB1535AFBB}"/>
    <dgm:cxn modelId="{743918FE-2301-4F4B-A465-0D6482DF7F0E}" type="presOf" srcId="{600B9CA5-1137-46D6-A533-89E766E5E84D}" destId="{FB0A51FC-02DE-446E-83B7-EBF787287379}" srcOrd="0" destOrd="0" presId="urn:microsoft.com/office/officeart/2005/8/layout/hierarchy1"/>
    <dgm:cxn modelId="{97C07637-62C0-41D4-BC22-1BC645B2CC6D}" type="presOf" srcId="{D2D22929-C61C-46AF-8B7C-BDB659847F60}" destId="{6984DBAB-C390-455C-807E-AE7A6C00CD85}" srcOrd="0" destOrd="0" presId="urn:microsoft.com/office/officeart/2005/8/layout/hierarchy1"/>
    <dgm:cxn modelId="{C89345BE-21E1-497E-A687-013F1BB02F87}" type="presOf" srcId="{E41126BB-ED70-447D-A4F2-39609AFAE6B1}" destId="{6C99BE68-F09E-4CF3-A0B7-697C16559C6E}" srcOrd="0" destOrd="0" presId="urn:microsoft.com/office/officeart/2005/8/layout/hierarchy1"/>
    <dgm:cxn modelId="{5356729A-7B62-42BC-A07F-A41874E6E472}" srcId="{E41126BB-ED70-447D-A4F2-39609AFAE6B1}" destId="{D2D22929-C61C-46AF-8B7C-BDB659847F60}" srcOrd="2" destOrd="0" parTransId="{4BD321AD-30F7-4274-9019-F4BF44E50D3B}" sibTransId="{E9D9D8AA-DB85-41F0-B3C4-F67C63A67F8B}"/>
    <dgm:cxn modelId="{700F87CA-7517-4581-810C-F6F45ADBAA46}" type="presOf" srcId="{83DE65D5-D35C-4B7A-B6EB-B24F6580E511}" destId="{6B7C94EF-5274-4C10-B583-A8F79F18B7E3}" srcOrd="0" destOrd="0" presId="urn:microsoft.com/office/officeart/2005/8/layout/hierarchy1"/>
    <dgm:cxn modelId="{D4D780AC-51E9-46E0-A35A-8A8E739B1F14}" type="presParOf" srcId="{6C99BE68-F09E-4CF3-A0B7-697C16559C6E}" destId="{2ED3DF8C-42AF-4908-BADC-CA23D2923AF9}" srcOrd="0" destOrd="0" presId="urn:microsoft.com/office/officeart/2005/8/layout/hierarchy1"/>
    <dgm:cxn modelId="{67E79B0F-3674-4854-ADCF-1DD2CC8E8601}" type="presParOf" srcId="{2ED3DF8C-42AF-4908-BADC-CA23D2923AF9}" destId="{3869E883-8700-4A48-B40B-AE7EDBE6CFD3}" srcOrd="0" destOrd="0" presId="urn:microsoft.com/office/officeart/2005/8/layout/hierarchy1"/>
    <dgm:cxn modelId="{CAD0FB3F-9588-4269-86AB-0F1AC943794F}" type="presParOf" srcId="{3869E883-8700-4A48-B40B-AE7EDBE6CFD3}" destId="{C2BC6FF7-829F-492C-BCB9-95AE029087EF}" srcOrd="0" destOrd="0" presId="urn:microsoft.com/office/officeart/2005/8/layout/hierarchy1"/>
    <dgm:cxn modelId="{E011FB14-CEFA-4B7F-A953-CEB026788699}" type="presParOf" srcId="{3869E883-8700-4A48-B40B-AE7EDBE6CFD3}" destId="{6B7C94EF-5274-4C10-B583-A8F79F18B7E3}" srcOrd="1" destOrd="0" presId="urn:microsoft.com/office/officeart/2005/8/layout/hierarchy1"/>
    <dgm:cxn modelId="{8CEE938A-0092-4317-9FE8-7B50F7D67622}" type="presParOf" srcId="{2ED3DF8C-42AF-4908-BADC-CA23D2923AF9}" destId="{B1780815-7F6E-4EAE-BC94-21D2DD9A112C}" srcOrd="1" destOrd="0" presId="urn:microsoft.com/office/officeart/2005/8/layout/hierarchy1"/>
    <dgm:cxn modelId="{8F07E933-5DB8-438B-8878-FFAD2EB3B50C}" type="presParOf" srcId="{6C99BE68-F09E-4CF3-A0B7-697C16559C6E}" destId="{A6159B89-DEFC-4E65-BFC3-67B7115B464B}" srcOrd="1" destOrd="0" presId="urn:microsoft.com/office/officeart/2005/8/layout/hierarchy1"/>
    <dgm:cxn modelId="{A25F1F34-E8AE-4A51-9270-938D79DB2D30}" type="presParOf" srcId="{A6159B89-DEFC-4E65-BFC3-67B7115B464B}" destId="{13B83543-5766-4836-8E3E-8940DB261FC6}" srcOrd="0" destOrd="0" presId="urn:microsoft.com/office/officeart/2005/8/layout/hierarchy1"/>
    <dgm:cxn modelId="{2F4CCCD7-EAE7-405B-A58A-4D687EA707FF}" type="presParOf" srcId="{13B83543-5766-4836-8E3E-8940DB261FC6}" destId="{B73D375B-486E-4990-93E9-C1BC2B5897FB}" srcOrd="0" destOrd="0" presId="urn:microsoft.com/office/officeart/2005/8/layout/hierarchy1"/>
    <dgm:cxn modelId="{093A6802-76B2-4812-AD94-E9F00CB9C70F}" type="presParOf" srcId="{13B83543-5766-4836-8E3E-8940DB261FC6}" destId="{FB0A51FC-02DE-446E-83B7-EBF787287379}" srcOrd="1" destOrd="0" presId="urn:microsoft.com/office/officeart/2005/8/layout/hierarchy1"/>
    <dgm:cxn modelId="{473EF9FC-1035-4285-AA2C-8819F8F65965}" type="presParOf" srcId="{A6159B89-DEFC-4E65-BFC3-67B7115B464B}" destId="{0B9FA2D2-A8C6-4C1F-85AD-419CDDD32B6F}" srcOrd="1" destOrd="0" presId="urn:microsoft.com/office/officeart/2005/8/layout/hierarchy1"/>
    <dgm:cxn modelId="{60B478FF-770F-496C-9B56-B512BF99E8E5}" type="presParOf" srcId="{0B9FA2D2-A8C6-4C1F-85AD-419CDDD32B6F}" destId="{29A5DCFD-C7CC-42A0-BF0E-AD57BB8ACFA5}" srcOrd="0" destOrd="0" presId="urn:microsoft.com/office/officeart/2005/8/layout/hierarchy1"/>
    <dgm:cxn modelId="{F1712919-7754-4473-9711-2DBC2F1C686E}" type="presParOf" srcId="{0B9FA2D2-A8C6-4C1F-85AD-419CDDD32B6F}" destId="{E01F5DD7-7C5C-4C43-B50A-4A1CD29C7D0C}" srcOrd="1" destOrd="0" presId="urn:microsoft.com/office/officeart/2005/8/layout/hierarchy1"/>
    <dgm:cxn modelId="{489AB533-1762-41DD-965B-2D79E2A5D2EB}" type="presParOf" srcId="{E01F5DD7-7C5C-4C43-B50A-4A1CD29C7D0C}" destId="{156E4C59-E13B-439E-BB94-B0A2F8C92306}" srcOrd="0" destOrd="0" presId="urn:microsoft.com/office/officeart/2005/8/layout/hierarchy1"/>
    <dgm:cxn modelId="{8AE96D50-BE92-4847-879D-6887AB2366F9}" type="presParOf" srcId="{156E4C59-E13B-439E-BB94-B0A2F8C92306}" destId="{5D4B16D0-E8CB-4B47-A00F-C72380B04C9F}" srcOrd="0" destOrd="0" presId="urn:microsoft.com/office/officeart/2005/8/layout/hierarchy1"/>
    <dgm:cxn modelId="{3D24382B-7F07-4096-8A29-EF4F9BBB9429}" type="presParOf" srcId="{156E4C59-E13B-439E-BB94-B0A2F8C92306}" destId="{AA453049-BE86-4027-AF21-689AF6E82793}" srcOrd="1" destOrd="0" presId="urn:microsoft.com/office/officeart/2005/8/layout/hierarchy1"/>
    <dgm:cxn modelId="{E81FA5F1-C2E5-4A7E-B9E2-5428C942BEFF}" type="presParOf" srcId="{E01F5DD7-7C5C-4C43-B50A-4A1CD29C7D0C}" destId="{D2F96634-8C45-401F-AFB0-9949441F509F}" srcOrd="1" destOrd="0" presId="urn:microsoft.com/office/officeart/2005/8/layout/hierarchy1"/>
    <dgm:cxn modelId="{5CB74E3A-6E9C-4556-8895-382A60F14660}" type="presParOf" srcId="{6C99BE68-F09E-4CF3-A0B7-697C16559C6E}" destId="{38CEE7E7-42BE-43C0-9250-5394E2E2D827}" srcOrd="2" destOrd="0" presId="urn:microsoft.com/office/officeart/2005/8/layout/hierarchy1"/>
    <dgm:cxn modelId="{D63DEC24-4BED-42FC-9A8C-7AD3D2E2B417}" type="presParOf" srcId="{38CEE7E7-42BE-43C0-9250-5394E2E2D827}" destId="{0A1588B9-2FE1-4C5C-92D2-B3BC0F4C00C1}" srcOrd="0" destOrd="0" presId="urn:microsoft.com/office/officeart/2005/8/layout/hierarchy1"/>
    <dgm:cxn modelId="{C2460C93-492A-495C-AFD9-D6E8745C0302}" type="presParOf" srcId="{0A1588B9-2FE1-4C5C-92D2-B3BC0F4C00C1}" destId="{67E4BA12-3EF2-4D6E-9CE2-6A60B421620D}" srcOrd="0" destOrd="0" presId="urn:microsoft.com/office/officeart/2005/8/layout/hierarchy1"/>
    <dgm:cxn modelId="{8A48BCCF-56A0-4B24-BC88-306B40818FCD}" type="presParOf" srcId="{0A1588B9-2FE1-4C5C-92D2-B3BC0F4C00C1}" destId="{6984DBAB-C390-455C-807E-AE7A6C00CD85}" srcOrd="1" destOrd="0" presId="urn:microsoft.com/office/officeart/2005/8/layout/hierarchy1"/>
    <dgm:cxn modelId="{97D4C831-1FB2-46DF-A96D-DBC8EE05F779}" type="presParOf" srcId="{38CEE7E7-42BE-43C0-9250-5394E2E2D827}" destId="{3BEEFDA4-7F8F-49B5-9500-07A1629B5FC2}" srcOrd="1" destOrd="0" presId="urn:microsoft.com/office/officeart/2005/8/layout/hierarchy1"/>
    <dgm:cxn modelId="{C69E5869-ED37-43AA-AD98-9DCA33D60B8B}" type="presParOf" srcId="{3BEEFDA4-7F8F-49B5-9500-07A1629B5FC2}" destId="{A54E1AF2-767A-4E1E-8339-30F8A6F8908C}" srcOrd="0" destOrd="0" presId="urn:microsoft.com/office/officeart/2005/8/layout/hierarchy1"/>
    <dgm:cxn modelId="{1FD79DE2-383D-4D80-9FDF-1A27B0426DAD}" type="presParOf" srcId="{3BEEFDA4-7F8F-49B5-9500-07A1629B5FC2}" destId="{3B8F2DF4-061B-420F-A6CE-2A811DD80EBB}" srcOrd="1" destOrd="0" presId="urn:microsoft.com/office/officeart/2005/8/layout/hierarchy1"/>
    <dgm:cxn modelId="{0AC27CB4-503B-44A2-B710-A1A64799D49C}" type="presParOf" srcId="{3B8F2DF4-061B-420F-A6CE-2A811DD80EBB}" destId="{DBC6258B-4ABA-458D-86FB-133A88C4569D}" srcOrd="0" destOrd="0" presId="urn:microsoft.com/office/officeart/2005/8/layout/hierarchy1"/>
    <dgm:cxn modelId="{5E666679-9250-4FE9-B565-07B1657B6CAB}" type="presParOf" srcId="{DBC6258B-4ABA-458D-86FB-133A88C4569D}" destId="{BD438875-9839-437C-A95A-69D6FAB6554B}" srcOrd="0" destOrd="0" presId="urn:microsoft.com/office/officeart/2005/8/layout/hierarchy1"/>
    <dgm:cxn modelId="{DDBE4E50-55B2-44BA-B56F-168694B53495}" type="presParOf" srcId="{DBC6258B-4ABA-458D-86FB-133A88C4569D}" destId="{8455E1A1-1806-4857-A0D3-65AFEC98AF36}" srcOrd="1" destOrd="0" presId="urn:microsoft.com/office/officeart/2005/8/layout/hierarchy1"/>
    <dgm:cxn modelId="{6A581A39-22FA-4EF9-B1A0-2F2D0B1BC6A6}" type="presParOf" srcId="{3B8F2DF4-061B-420F-A6CE-2A811DD80EBB}" destId="{E9E94880-A599-4AE8-8886-F32C9312B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19480-0CCB-4A0F-AFD9-7EBA16698E3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9EA6E285-AD8F-4881-970F-AD428D8A95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Hitler's Defeat​</a:t>
          </a:r>
        </a:p>
      </dgm:t>
    </dgm:pt>
    <dgm:pt modelId="{68F1D40B-C8F3-40A6-B8E7-B8B915051A79}" type="parTrans" cxnId="{29DD0B90-E552-4DF5-84AA-ECEC610BB4F4}">
      <dgm:prSet/>
      <dgm:spPr/>
      <dgm:t>
        <a:bodyPr/>
        <a:lstStyle/>
        <a:p>
          <a:endParaRPr lang="en-US"/>
        </a:p>
      </dgm:t>
    </dgm:pt>
    <dgm:pt modelId="{834760DC-4D37-45DD-B965-8E8C8F6E9AD4}" type="sibTrans" cxnId="{29DD0B90-E552-4DF5-84AA-ECEC610BB4F4}">
      <dgm:prSet/>
      <dgm:spPr/>
      <dgm:t>
        <a:bodyPr/>
        <a:lstStyle/>
        <a:p>
          <a:endParaRPr lang="en-US"/>
        </a:p>
      </dgm:t>
    </dgm:pt>
    <dgm:pt modelId="{4E1C3139-D6CD-4FA3-B36D-6DF351C4D3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Allies Victory​</a:t>
          </a:r>
        </a:p>
      </dgm:t>
    </dgm:pt>
    <dgm:pt modelId="{D503AAC3-A21A-48CD-A76C-1768C5E7FD72}" type="parTrans" cxnId="{6EE513E8-4FC5-46AF-9515-A0120BB9EDD5}">
      <dgm:prSet/>
      <dgm:spPr/>
      <dgm:t>
        <a:bodyPr/>
        <a:lstStyle/>
        <a:p>
          <a:endParaRPr lang="en-US"/>
        </a:p>
      </dgm:t>
    </dgm:pt>
    <dgm:pt modelId="{F4C36F02-F662-4926-854A-1281CC255FB0}" type="sibTrans" cxnId="{6EE513E8-4FC5-46AF-9515-A0120BB9EDD5}">
      <dgm:prSet/>
      <dgm:spPr/>
      <dgm:t>
        <a:bodyPr/>
        <a:lstStyle/>
        <a:p>
          <a:endParaRPr lang="en-US"/>
        </a:p>
      </dgm:t>
    </dgm:pt>
    <dgm:pt modelId="{AFAF00EE-FC3C-4769-B402-A66555582B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Greatest land campaign ever fought during WWII​</a:t>
          </a:r>
        </a:p>
      </dgm:t>
    </dgm:pt>
    <dgm:pt modelId="{A95A068F-079B-4A85-82B2-61E843AE3BED}" type="parTrans" cxnId="{2AF7B9BC-DCDD-4EE8-B440-BAAC721DB35D}">
      <dgm:prSet/>
      <dgm:spPr/>
      <dgm:t>
        <a:bodyPr/>
        <a:lstStyle/>
        <a:p>
          <a:endParaRPr lang="en-US"/>
        </a:p>
      </dgm:t>
    </dgm:pt>
    <dgm:pt modelId="{96FDB934-4262-42AC-B48F-904F486001E2}" type="sibTrans" cxnId="{2AF7B9BC-DCDD-4EE8-B440-BAAC721DB35D}">
      <dgm:prSet/>
      <dgm:spPr/>
      <dgm:t>
        <a:bodyPr/>
        <a:lstStyle/>
        <a:p>
          <a:endParaRPr lang="en-US"/>
        </a:p>
      </dgm:t>
    </dgm:pt>
    <dgm:pt modelId="{52F1BCFB-9597-4F68-B58F-B1087778D3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cs typeface="Calibri Light"/>
            </a:rPr>
            <a:t>Reinstillation of Stalinism</a:t>
          </a:r>
        </a:p>
      </dgm:t>
    </dgm:pt>
    <dgm:pt modelId="{85B5599C-1E62-411E-9C3F-A630D58200F1}" type="parTrans" cxnId="{0BBCC378-4AEB-4C35-A736-63EB28A201EF}">
      <dgm:prSet/>
      <dgm:spPr/>
      <dgm:t>
        <a:bodyPr/>
        <a:lstStyle/>
        <a:p>
          <a:endParaRPr lang="en-US"/>
        </a:p>
      </dgm:t>
    </dgm:pt>
    <dgm:pt modelId="{47146CE4-6B11-4570-BA05-A3D039FA17F7}" type="sibTrans" cxnId="{0BBCC378-4AEB-4C35-A736-63EB28A201EF}">
      <dgm:prSet/>
      <dgm:spPr/>
      <dgm:t>
        <a:bodyPr/>
        <a:lstStyle/>
        <a:p>
          <a:endParaRPr lang="en-US"/>
        </a:p>
      </dgm:t>
    </dgm:pt>
    <dgm:pt modelId="{FA3766B6-66C9-46DE-866C-CA3B08B16240}" type="pres">
      <dgm:prSet presAssocID="{9EB19480-0CCB-4A0F-AFD9-7EBA16698E3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33581-F9E4-4BA8-8057-7884F4E6BA1F}" type="pres">
      <dgm:prSet presAssocID="{9EA6E285-AD8F-4881-970F-AD428D8A95AE}" presName="compNode" presStyleCnt="0"/>
      <dgm:spPr/>
    </dgm:pt>
    <dgm:pt modelId="{8BDCF17B-2E68-4EEC-ACD3-617644A54E3C}" type="pres">
      <dgm:prSet presAssocID="{9EA6E285-AD8F-4881-970F-AD428D8A95AE}" presName="iconBgRect" presStyleLbl="bgShp" presStyleIdx="0" presStyleCnt="4"/>
      <dgm:spPr/>
    </dgm:pt>
    <dgm:pt modelId="{A132B349-E12B-4BF0-B658-FA3351C10F4F}" type="pres">
      <dgm:prSet presAssocID="{9EA6E285-AD8F-4881-970F-AD428D8A95A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57E084E-30A1-498D-B120-77C354FE0FC2}" type="pres">
      <dgm:prSet presAssocID="{9EA6E285-AD8F-4881-970F-AD428D8A95AE}" presName="spaceRect" presStyleCnt="0"/>
      <dgm:spPr/>
    </dgm:pt>
    <dgm:pt modelId="{398C2FDE-FC14-464E-9765-95635F1F7513}" type="pres">
      <dgm:prSet presAssocID="{9EA6E285-AD8F-4881-970F-AD428D8A95A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61EA0D9-EE35-4EF0-A5B2-38BC09F1BB33}" type="pres">
      <dgm:prSet presAssocID="{834760DC-4D37-45DD-B965-8E8C8F6E9AD4}" presName="sibTrans" presStyleCnt="0"/>
      <dgm:spPr/>
    </dgm:pt>
    <dgm:pt modelId="{73281A71-F2FF-48A8-BBF9-65383BD07379}" type="pres">
      <dgm:prSet presAssocID="{4E1C3139-D6CD-4FA3-B36D-6DF351C4D31B}" presName="compNode" presStyleCnt="0"/>
      <dgm:spPr/>
    </dgm:pt>
    <dgm:pt modelId="{2120D876-2824-45F6-A592-9EC612166B02}" type="pres">
      <dgm:prSet presAssocID="{4E1C3139-D6CD-4FA3-B36D-6DF351C4D31B}" presName="iconBgRect" presStyleLbl="bgShp" presStyleIdx="1" presStyleCnt="4"/>
      <dgm:spPr/>
    </dgm:pt>
    <dgm:pt modelId="{D1C6CBE3-49D2-4068-AB06-238DF60D83E3}" type="pres">
      <dgm:prSet presAssocID="{4E1C3139-D6CD-4FA3-B36D-6DF351C4D31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739D5A00-4F1D-4129-B6F4-469251E4BA92}" type="pres">
      <dgm:prSet presAssocID="{4E1C3139-D6CD-4FA3-B36D-6DF351C4D31B}" presName="spaceRect" presStyleCnt="0"/>
      <dgm:spPr/>
    </dgm:pt>
    <dgm:pt modelId="{350E4CA9-66B0-4E24-8B87-0422FE0A17B7}" type="pres">
      <dgm:prSet presAssocID="{4E1C3139-D6CD-4FA3-B36D-6DF351C4D31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5150A0-97F7-4AC7-843B-3D5E6829C465}" type="pres">
      <dgm:prSet presAssocID="{F4C36F02-F662-4926-854A-1281CC255FB0}" presName="sibTrans" presStyleCnt="0"/>
      <dgm:spPr/>
    </dgm:pt>
    <dgm:pt modelId="{3670D1A3-BC64-457A-B30F-9CF01C832A9A}" type="pres">
      <dgm:prSet presAssocID="{AFAF00EE-FC3C-4769-B402-A66555582BDF}" presName="compNode" presStyleCnt="0"/>
      <dgm:spPr/>
    </dgm:pt>
    <dgm:pt modelId="{5BA28E3C-AD28-4DA7-94A3-DE4F52E29A03}" type="pres">
      <dgm:prSet presAssocID="{AFAF00EE-FC3C-4769-B402-A66555582BDF}" presName="iconBgRect" presStyleLbl="bgShp" presStyleIdx="2" presStyleCnt="4"/>
      <dgm:spPr/>
    </dgm:pt>
    <dgm:pt modelId="{A44A26DA-12E5-4C14-AA42-C9FCE8958C95}" type="pres">
      <dgm:prSet presAssocID="{AFAF00EE-FC3C-4769-B402-A66555582BD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60CD5F7-7DB5-4086-A0E6-EFB48CA562E2}" type="pres">
      <dgm:prSet presAssocID="{AFAF00EE-FC3C-4769-B402-A66555582BDF}" presName="spaceRect" presStyleCnt="0"/>
      <dgm:spPr/>
    </dgm:pt>
    <dgm:pt modelId="{B1013628-E0A5-4D78-92E7-3B253420CD7C}" type="pres">
      <dgm:prSet presAssocID="{AFAF00EE-FC3C-4769-B402-A66555582BD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79F3E61-C62D-4944-B419-FAFE52C40D9F}" type="pres">
      <dgm:prSet presAssocID="{96FDB934-4262-42AC-B48F-904F486001E2}" presName="sibTrans" presStyleCnt="0"/>
      <dgm:spPr/>
    </dgm:pt>
    <dgm:pt modelId="{4616DFD0-4E09-4476-BE11-4EF80922733D}" type="pres">
      <dgm:prSet presAssocID="{52F1BCFB-9597-4F68-B58F-B1087778D322}" presName="compNode" presStyleCnt="0"/>
      <dgm:spPr/>
    </dgm:pt>
    <dgm:pt modelId="{F6965C7C-D127-4755-B2FA-6C21E7B612F8}" type="pres">
      <dgm:prSet presAssocID="{52F1BCFB-9597-4F68-B58F-B1087778D322}" presName="iconBgRect" presStyleLbl="bgShp" presStyleIdx="3" presStyleCnt="4"/>
      <dgm:spPr/>
    </dgm:pt>
    <dgm:pt modelId="{C8A215F1-5F38-4C1C-9E66-D898717C3DC6}" type="pres">
      <dgm:prSet presAssocID="{52F1BCFB-9597-4F68-B58F-B1087778D322}" presName="iconRect" presStyleLbl="node1" presStyleIdx="3" presStyleCnt="4" custLinFactNeighborX="-1041" custLinFactNeighborY="-1249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CDDEAD-4519-4BB9-A210-967C3E8BA97E}" type="pres">
      <dgm:prSet presAssocID="{52F1BCFB-9597-4F68-B58F-B1087778D322}" presName="spaceRect" presStyleCnt="0"/>
      <dgm:spPr/>
    </dgm:pt>
    <dgm:pt modelId="{9BADACAC-DE2C-48A3-9C1D-37DDACD13882}" type="pres">
      <dgm:prSet presAssocID="{52F1BCFB-9597-4F68-B58F-B1087778D322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CC378-4AEB-4C35-A736-63EB28A201EF}" srcId="{9EB19480-0CCB-4A0F-AFD9-7EBA16698E31}" destId="{52F1BCFB-9597-4F68-B58F-B1087778D322}" srcOrd="3" destOrd="0" parTransId="{85B5599C-1E62-411E-9C3F-A630D58200F1}" sibTransId="{47146CE4-6B11-4570-BA05-A3D039FA17F7}"/>
    <dgm:cxn modelId="{A7E7BE75-B564-4203-A515-541AFF18AD9C}" type="presOf" srcId="{4E1C3139-D6CD-4FA3-B36D-6DF351C4D31B}" destId="{350E4CA9-66B0-4E24-8B87-0422FE0A17B7}" srcOrd="0" destOrd="0" presId="urn:microsoft.com/office/officeart/2018/5/layout/IconCircleLabelList"/>
    <dgm:cxn modelId="{6EE513E8-4FC5-46AF-9515-A0120BB9EDD5}" srcId="{9EB19480-0CCB-4A0F-AFD9-7EBA16698E31}" destId="{4E1C3139-D6CD-4FA3-B36D-6DF351C4D31B}" srcOrd="1" destOrd="0" parTransId="{D503AAC3-A21A-48CD-A76C-1768C5E7FD72}" sibTransId="{F4C36F02-F662-4926-854A-1281CC255FB0}"/>
    <dgm:cxn modelId="{4F372F60-C16F-4B53-8BB8-899D2A5F8B03}" type="presOf" srcId="{52F1BCFB-9597-4F68-B58F-B1087778D322}" destId="{9BADACAC-DE2C-48A3-9C1D-37DDACD13882}" srcOrd="0" destOrd="0" presId="urn:microsoft.com/office/officeart/2018/5/layout/IconCircleLabelList"/>
    <dgm:cxn modelId="{4416667D-43FC-4803-B712-9A44A930D7F4}" type="presOf" srcId="{9EA6E285-AD8F-4881-970F-AD428D8A95AE}" destId="{398C2FDE-FC14-464E-9765-95635F1F7513}" srcOrd="0" destOrd="0" presId="urn:microsoft.com/office/officeart/2018/5/layout/IconCircleLabelList"/>
    <dgm:cxn modelId="{29DD0B90-E552-4DF5-84AA-ECEC610BB4F4}" srcId="{9EB19480-0CCB-4A0F-AFD9-7EBA16698E31}" destId="{9EA6E285-AD8F-4881-970F-AD428D8A95AE}" srcOrd="0" destOrd="0" parTransId="{68F1D40B-C8F3-40A6-B8E7-B8B915051A79}" sibTransId="{834760DC-4D37-45DD-B965-8E8C8F6E9AD4}"/>
    <dgm:cxn modelId="{46560808-7507-408D-BCE6-8E299870010F}" type="presOf" srcId="{9EB19480-0CCB-4A0F-AFD9-7EBA16698E31}" destId="{FA3766B6-66C9-46DE-866C-CA3B08B16240}" srcOrd="0" destOrd="0" presId="urn:microsoft.com/office/officeart/2018/5/layout/IconCircleLabelList"/>
    <dgm:cxn modelId="{2AF7B9BC-DCDD-4EE8-B440-BAAC721DB35D}" srcId="{9EB19480-0CCB-4A0F-AFD9-7EBA16698E31}" destId="{AFAF00EE-FC3C-4769-B402-A66555582BDF}" srcOrd="2" destOrd="0" parTransId="{A95A068F-079B-4A85-82B2-61E843AE3BED}" sibTransId="{96FDB934-4262-42AC-B48F-904F486001E2}"/>
    <dgm:cxn modelId="{D096C09C-1877-41FE-AA89-9F2232EA00D0}" type="presOf" srcId="{AFAF00EE-FC3C-4769-B402-A66555582BDF}" destId="{B1013628-E0A5-4D78-92E7-3B253420CD7C}" srcOrd="0" destOrd="0" presId="urn:microsoft.com/office/officeart/2018/5/layout/IconCircleLabelList"/>
    <dgm:cxn modelId="{CD6C4FD4-1548-453D-8557-CE3E4CD3CE9D}" type="presParOf" srcId="{FA3766B6-66C9-46DE-866C-CA3B08B16240}" destId="{A8E33581-F9E4-4BA8-8057-7884F4E6BA1F}" srcOrd="0" destOrd="0" presId="urn:microsoft.com/office/officeart/2018/5/layout/IconCircleLabelList"/>
    <dgm:cxn modelId="{8615F0E5-D9EF-4DCC-B212-AEE6675BC148}" type="presParOf" srcId="{A8E33581-F9E4-4BA8-8057-7884F4E6BA1F}" destId="{8BDCF17B-2E68-4EEC-ACD3-617644A54E3C}" srcOrd="0" destOrd="0" presId="urn:microsoft.com/office/officeart/2018/5/layout/IconCircleLabelList"/>
    <dgm:cxn modelId="{39A36F7B-E9B7-4808-AD03-281C55E08E45}" type="presParOf" srcId="{A8E33581-F9E4-4BA8-8057-7884F4E6BA1F}" destId="{A132B349-E12B-4BF0-B658-FA3351C10F4F}" srcOrd="1" destOrd="0" presId="urn:microsoft.com/office/officeart/2018/5/layout/IconCircleLabelList"/>
    <dgm:cxn modelId="{99118277-5A72-4D4E-949C-276EB2D8039F}" type="presParOf" srcId="{A8E33581-F9E4-4BA8-8057-7884F4E6BA1F}" destId="{457E084E-30A1-498D-B120-77C354FE0FC2}" srcOrd="2" destOrd="0" presId="urn:microsoft.com/office/officeart/2018/5/layout/IconCircleLabelList"/>
    <dgm:cxn modelId="{B2842447-93CB-4874-AF49-A696D38E2B47}" type="presParOf" srcId="{A8E33581-F9E4-4BA8-8057-7884F4E6BA1F}" destId="{398C2FDE-FC14-464E-9765-95635F1F7513}" srcOrd="3" destOrd="0" presId="urn:microsoft.com/office/officeart/2018/5/layout/IconCircleLabelList"/>
    <dgm:cxn modelId="{12ACD30C-E7F9-4BA3-B6E2-A326BACBC22A}" type="presParOf" srcId="{FA3766B6-66C9-46DE-866C-CA3B08B16240}" destId="{961EA0D9-EE35-4EF0-A5B2-38BC09F1BB33}" srcOrd="1" destOrd="0" presId="urn:microsoft.com/office/officeart/2018/5/layout/IconCircleLabelList"/>
    <dgm:cxn modelId="{03A2E1D8-732D-4279-BB9E-59FF184B7F32}" type="presParOf" srcId="{FA3766B6-66C9-46DE-866C-CA3B08B16240}" destId="{73281A71-F2FF-48A8-BBF9-65383BD07379}" srcOrd="2" destOrd="0" presId="urn:microsoft.com/office/officeart/2018/5/layout/IconCircleLabelList"/>
    <dgm:cxn modelId="{6614B332-17DA-4F49-BCC9-EF563A03F598}" type="presParOf" srcId="{73281A71-F2FF-48A8-BBF9-65383BD07379}" destId="{2120D876-2824-45F6-A592-9EC612166B02}" srcOrd="0" destOrd="0" presId="urn:microsoft.com/office/officeart/2018/5/layout/IconCircleLabelList"/>
    <dgm:cxn modelId="{E01C68E6-2BD3-4578-8A22-1F4BC16287E2}" type="presParOf" srcId="{73281A71-F2FF-48A8-BBF9-65383BD07379}" destId="{D1C6CBE3-49D2-4068-AB06-238DF60D83E3}" srcOrd="1" destOrd="0" presId="urn:microsoft.com/office/officeart/2018/5/layout/IconCircleLabelList"/>
    <dgm:cxn modelId="{5567F8E2-0A7A-4118-BA7F-A9E78DDFEC23}" type="presParOf" srcId="{73281A71-F2FF-48A8-BBF9-65383BD07379}" destId="{739D5A00-4F1D-4129-B6F4-469251E4BA92}" srcOrd="2" destOrd="0" presId="urn:microsoft.com/office/officeart/2018/5/layout/IconCircleLabelList"/>
    <dgm:cxn modelId="{A04FB6EA-C602-4B63-8914-45F5B227EC0A}" type="presParOf" srcId="{73281A71-F2FF-48A8-BBF9-65383BD07379}" destId="{350E4CA9-66B0-4E24-8B87-0422FE0A17B7}" srcOrd="3" destOrd="0" presId="urn:microsoft.com/office/officeart/2018/5/layout/IconCircleLabelList"/>
    <dgm:cxn modelId="{4E4C85CC-A504-48EF-B7AC-C9F99CC9F40B}" type="presParOf" srcId="{FA3766B6-66C9-46DE-866C-CA3B08B16240}" destId="{815150A0-97F7-4AC7-843B-3D5E6829C465}" srcOrd="3" destOrd="0" presId="urn:microsoft.com/office/officeart/2018/5/layout/IconCircleLabelList"/>
    <dgm:cxn modelId="{28C407BE-FDF5-409D-B6CC-FE77F141774B}" type="presParOf" srcId="{FA3766B6-66C9-46DE-866C-CA3B08B16240}" destId="{3670D1A3-BC64-457A-B30F-9CF01C832A9A}" srcOrd="4" destOrd="0" presId="urn:microsoft.com/office/officeart/2018/5/layout/IconCircleLabelList"/>
    <dgm:cxn modelId="{D5F0DDC3-8D7F-4D34-917D-6F8CDADDCADC}" type="presParOf" srcId="{3670D1A3-BC64-457A-B30F-9CF01C832A9A}" destId="{5BA28E3C-AD28-4DA7-94A3-DE4F52E29A03}" srcOrd="0" destOrd="0" presId="urn:microsoft.com/office/officeart/2018/5/layout/IconCircleLabelList"/>
    <dgm:cxn modelId="{5DE8DA34-7F92-4934-BC26-8BCCEB5C2783}" type="presParOf" srcId="{3670D1A3-BC64-457A-B30F-9CF01C832A9A}" destId="{A44A26DA-12E5-4C14-AA42-C9FCE8958C95}" srcOrd="1" destOrd="0" presId="urn:microsoft.com/office/officeart/2018/5/layout/IconCircleLabelList"/>
    <dgm:cxn modelId="{2C046AAA-F7FA-4A82-A28A-062CA45BB0C3}" type="presParOf" srcId="{3670D1A3-BC64-457A-B30F-9CF01C832A9A}" destId="{C60CD5F7-7DB5-4086-A0E6-EFB48CA562E2}" srcOrd="2" destOrd="0" presId="urn:microsoft.com/office/officeart/2018/5/layout/IconCircleLabelList"/>
    <dgm:cxn modelId="{DB9B7752-B387-4B35-A1F2-E99526C45BE2}" type="presParOf" srcId="{3670D1A3-BC64-457A-B30F-9CF01C832A9A}" destId="{B1013628-E0A5-4D78-92E7-3B253420CD7C}" srcOrd="3" destOrd="0" presId="urn:microsoft.com/office/officeart/2018/5/layout/IconCircleLabelList"/>
    <dgm:cxn modelId="{F382F267-EE39-4A1D-8CC1-9CA6310F8FB6}" type="presParOf" srcId="{FA3766B6-66C9-46DE-866C-CA3B08B16240}" destId="{579F3E61-C62D-4944-B419-FAFE52C40D9F}" srcOrd="5" destOrd="0" presId="urn:microsoft.com/office/officeart/2018/5/layout/IconCircleLabelList"/>
    <dgm:cxn modelId="{586CB9EA-EF74-4B14-A2EB-9B7F2184C44D}" type="presParOf" srcId="{FA3766B6-66C9-46DE-866C-CA3B08B16240}" destId="{4616DFD0-4E09-4476-BE11-4EF80922733D}" srcOrd="6" destOrd="0" presId="urn:microsoft.com/office/officeart/2018/5/layout/IconCircleLabelList"/>
    <dgm:cxn modelId="{269201A9-5176-494B-AEBA-BC5B510A8AF9}" type="presParOf" srcId="{4616DFD0-4E09-4476-BE11-4EF80922733D}" destId="{F6965C7C-D127-4755-B2FA-6C21E7B612F8}" srcOrd="0" destOrd="0" presId="urn:microsoft.com/office/officeart/2018/5/layout/IconCircleLabelList"/>
    <dgm:cxn modelId="{E8F83E1A-8C7E-4A56-BCE0-26D76A9ED4BE}" type="presParOf" srcId="{4616DFD0-4E09-4476-BE11-4EF80922733D}" destId="{C8A215F1-5F38-4C1C-9E66-D898717C3DC6}" srcOrd="1" destOrd="0" presId="urn:microsoft.com/office/officeart/2018/5/layout/IconCircleLabelList"/>
    <dgm:cxn modelId="{A9A60FBF-22D4-48F1-887F-48825AE342C4}" type="presParOf" srcId="{4616DFD0-4E09-4476-BE11-4EF80922733D}" destId="{84CDDEAD-4519-4BB9-A210-967C3E8BA97E}" srcOrd="2" destOrd="0" presId="urn:microsoft.com/office/officeart/2018/5/layout/IconCircleLabelList"/>
    <dgm:cxn modelId="{C4019010-7E34-4DD1-B4DC-F46C6DDCAA06}" type="presParOf" srcId="{4616DFD0-4E09-4476-BE11-4EF80922733D}" destId="{9BADACAC-DE2C-48A3-9C1D-37DDACD138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316B5-DB8D-42DC-916A-5F8768797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14BAAF-751D-4B48-9FCC-E5046676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CEDCBA-1CD7-4830-9B91-BB7E63B7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66F07D-B609-4772-8B0E-841C46F9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28E679-6CC2-4276-8B17-9744BD36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3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98113-F041-42DC-BC53-50C38F66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C22F56-090C-4173-AE6D-AD4698AE0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5F148-446A-4E1A-844E-BA0F1E03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9C532F-C653-43BF-A389-27AE7132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5BC7A-8F02-4212-AEDB-51F57EED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4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8811BB-0837-4F17-8B11-54BDAA569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04CBFB-764B-421B-9B61-392056781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E96B89-6FCF-4F55-97EC-D03176B8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88E7E-5AD5-4831-AA13-6EDC49F0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CDD2E-D087-47E1-8E74-7CF4A22C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6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B4E8A-A4A8-4BCA-8874-FA760B65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BEAA0-4BA7-4A53-BEA2-00D38718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1D493-AF82-478A-BF72-8FB1AB8D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BFF7B-ADB6-4C26-92D2-D929C6EA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16C76-C8C8-4833-9954-F80DB145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0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8BD89-D6C6-40D6-8381-ED24C2BB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FFFBB2-4306-499D-ABAB-38AF26715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241EC9-EA4F-4176-874E-36701A73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49BF0-35F0-46CF-9CB1-5EEB7E60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2548AF-0F27-4C12-A548-947E053C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7FEC4-F47A-40B6-B485-F4BB0BA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D3708-F72F-497F-880A-4BDBB8C51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34B01E-3053-4AA2-AB80-D0570DCB0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4618B0-2A64-4A64-A3BC-4672EB01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2706C-CA00-4F30-839E-E871736F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77B281-9488-43A8-A3DC-C1155D40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C1F27-9EED-4BBE-939C-4D64DBA3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3981C2-FFFC-48F7-A2C2-A49A3F7D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AC730B-44CD-40F9-8D8F-B27A2A3BD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C22339-6262-4367-B5E6-23B0894F2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F1BAF1-E31A-4A8F-AF77-169752568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BA023E-504C-49E1-92BA-59771F9D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DCC54F-3A29-4F75-B66C-94C51FEC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91BCBE-9D4C-4B38-80C2-E5C6E2B4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7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796CD-18CB-4745-924A-50A2EE0E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A74F25-7D29-4089-9CF7-C09EECE3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F77F77-A5B9-4F46-A042-004EB3F9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29318A-AB31-448F-820F-FF19FAB6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4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5E8786-E15C-48B1-A56C-A73F2358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167A95-8822-4178-9E0A-FD6D20D9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28E614-D005-477E-A57D-0A262DCB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1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4DB5E-4907-4C8B-93E5-C411F9AC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77D4D-98E4-47D3-A33B-078C5048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998C6-07ED-4428-B6FF-75A137B9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843540-EED0-4F60-8EF8-F1B52299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A4C4A6-BD9E-4652-A2E6-BB339963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66DAFE-F539-47F6-AD8E-25307D76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9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5C2BA-31AD-434F-8A1F-007EB056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60C31-D023-443E-8F47-F602AFFBD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1CB689-1393-4C3A-BF5F-B377FC6A2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FDDDAC-C12E-458B-AF1A-75AA448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BC7FD-E0F4-4385-AF02-12D7CE1B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71C185-C7FE-469C-B81E-FDB2E425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905BBD-DBF9-451C-A86A-C4D1DF52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D096D5-7E6A-4476-9614-F7AC6779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261A4-6F66-4231-B2E7-290FEFDD6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DF66-7B5E-4EDD-8F6B-37BE371C4E31}" type="datetimeFigureOut">
              <a:rPr lang="en-IN" smtClean="0"/>
              <a:t>02-05-2019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9D8B1-4EDE-4DFF-BD74-AF64CDD9C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606CB-F9DA-42D1-93E6-2AA98E212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415D-CBED-4617-B279-4BD5637F0E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86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E11EE-F109-4005-A3ED-A524D985E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802" y="44406"/>
            <a:ext cx="8356985" cy="97184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  <a:latin typeface="Times New Roman"/>
                <a:cs typeface="Calibri Light"/>
              </a:rPr>
              <a:t>BATTLE OF THE BALTICS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2956CC-FD31-46B1-8664-3BF05999D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076" y="1018209"/>
            <a:ext cx="7641130" cy="422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SS, IR, PV</a:t>
            </a:r>
            <a:r>
              <a:rPr lang="en-US" sz="1800" smtClean="0">
                <a:solidFill>
                  <a:schemeClr val="bg1"/>
                </a:solidFill>
              </a:rPr>
              <a:t>, MW​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D8D8E-2EE1-4D40-8DF8-D14F9EE2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2057400"/>
            <a:ext cx="2743200" cy="2743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cs typeface="Calibri Light"/>
              </a:rPr>
              <a:t/>
            </a:r>
            <a:br>
              <a:rPr lang="en-US" sz="2600">
                <a:cs typeface="Calibri Light"/>
              </a:rPr>
            </a:br>
            <a:r>
              <a:rPr lang="en-US" sz="3200">
                <a:solidFill>
                  <a:srgbClr val="FFFFFF"/>
                </a:solidFill>
                <a:cs typeface="Calibri Light"/>
              </a:rPr>
              <a:t>Baltic Operation </a:t>
            </a:r>
            <a:r>
              <a:rPr lang="en-US" sz="260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600">
                <a:cs typeface="Calibri Light"/>
              </a:rPr>
              <a:t/>
            </a:r>
            <a:br>
              <a:rPr lang="en-US" sz="2600">
                <a:cs typeface="Calibri Light"/>
              </a:rPr>
            </a:br>
            <a:endParaRPr lang="en-US" sz="2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5CD8A41-2696-43B7-8351-C2ABC6AAA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13059"/>
              </p:ext>
            </p:extLst>
          </p:nvPr>
        </p:nvGraphicFramePr>
        <p:xfrm>
          <a:off x="3937958" y="1066007"/>
          <a:ext cx="7573992" cy="48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B3DD2C-791F-412A-B77E-455C929A051D}"/>
              </a:ext>
            </a:extLst>
          </p:cNvPr>
          <p:cNvSpPr txBox="1"/>
          <p:nvPr/>
        </p:nvSpPr>
        <p:spPr>
          <a:xfrm>
            <a:off x="-2931" y="169936"/>
            <a:ext cx="23087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 June 22nd –  July 9th 1941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C2D9DCE-530F-4649-9712-8A6FF41DA17E}"/>
              </a:ext>
            </a:extLst>
          </p:cNvPr>
          <p:cNvSpPr/>
          <p:nvPr/>
        </p:nvSpPr>
        <p:spPr>
          <a:xfrm>
            <a:off x="0" y="209550"/>
            <a:ext cx="4876800" cy="1466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D400DB1-B6C1-42E3-8650-FFB520414816}"/>
              </a:ext>
            </a:extLst>
          </p:cNvPr>
          <p:cNvSpPr/>
          <p:nvPr/>
        </p:nvSpPr>
        <p:spPr>
          <a:xfrm>
            <a:off x="3657600" y="1676400"/>
            <a:ext cx="4876800" cy="1466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9F286C5E-5124-40F4-BBFD-E8C715A3EA54}"/>
              </a:ext>
            </a:extLst>
          </p:cNvPr>
          <p:cNvSpPr/>
          <p:nvPr/>
        </p:nvSpPr>
        <p:spPr>
          <a:xfrm flipV="1">
            <a:off x="3657600" y="1676400"/>
            <a:ext cx="1219200" cy="14668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3D0DD2-4239-4927-BD15-23AF34E1D5DF}"/>
              </a:ext>
            </a:extLst>
          </p:cNvPr>
          <p:cNvSpPr txBox="1"/>
          <p:nvPr/>
        </p:nvSpPr>
        <p:spPr>
          <a:xfrm>
            <a:off x="726194" y="514304"/>
            <a:ext cx="3343856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IN" sz="2000" b="1">
                <a:solidFill>
                  <a:schemeClr val="bg1"/>
                </a:solidFill>
                <a:latin typeface="Eurostile BQ"/>
              </a:rPr>
              <a:t>Before the Battle of the Baltics (1939-1941)</a:t>
            </a:r>
            <a:endParaRPr lang="en-US" sz="2000" b="1">
              <a:solidFill>
                <a:schemeClr val="bg1"/>
              </a:solidFill>
            </a:endParaRPr>
          </a:p>
          <a:p>
            <a:endParaRPr lang="en-US"/>
          </a:p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5071BB1-D240-445E-896C-4DF92F1BED65}"/>
              </a:ext>
            </a:extLst>
          </p:cNvPr>
          <p:cNvSpPr txBox="1"/>
          <p:nvPr/>
        </p:nvSpPr>
        <p:spPr>
          <a:xfrm>
            <a:off x="4646428" y="1859939"/>
            <a:ext cx="327033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Baltic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Operation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(1941):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Germany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takes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over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the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Baltics; USSR fails to defend Baltics</a:t>
            </a:r>
            <a:endParaRPr lang="en-US" b="1">
              <a:solidFill>
                <a:schemeClr val="bg1"/>
              </a:solidFill>
              <a:highlight>
                <a:srgbClr val="008080"/>
              </a:highlight>
              <a:latin typeface="Eurostile BQ"/>
              <a:cs typeface="Calibri" panose="020F0502020204030204"/>
            </a:endParaRP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9364609-0301-4E31-93EF-1D576D3E31F6}"/>
              </a:ext>
            </a:extLst>
          </p:cNvPr>
          <p:cNvSpPr txBox="1"/>
          <p:nvPr/>
        </p:nvSpPr>
        <p:spPr>
          <a:xfrm>
            <a:off x="8458202" y="57472"/>
            <a:ext cx="3625950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5400" b="1" spc="60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2E3D2E-721F-414E-9B23-83DF6F08C7A6}"/>
              </a:ext>
            </a:extLst>
          </p:cNvPr>
          <p:cNvSpPr txBox="1"/>
          <p:nvPr/>
        </p:nvSpPr>
        <p:spPr>
          <a:xfrm>
            <a:off x="3657691" y="3221955"/>
            <a:ext cx="4868420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,Sans-Serif"/>
              <a:buChar char="•"/>
            </a:pPr>
            <a:r>
              <a:rPr lang="en-IN" sz="2000">
                <a:latin typeface="Calibri"/>
                <a:cs typeface="Calibri Light"/>
              </a:rPr>
              <a:t>Result of Operation Barbarossa (June 22nd 1941) to reclaim Baltics</a:t>
            </a:r>
            <a:endParaRPr lang="en-IN" sz="2000">
              <a:latin typeface="Calibri"/>
              <a:cs typeface="Calibri"/>
            </a:endParaRPr>
          </a:p>
          <a:p>
            <a:pPr marL="285750" indent="-285750" algn="just">
              <a:buFont typeface="Arial,Sans-Serif"/>
              <a:buChar char="•"/>
            </a:pPr>
            <a:endParaRPr lang="en-IN" sz="2000">
              <a:latin typeface="Calibri"/>
              <a:cs typeface="Calibri Ligh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IN" sz="2000">
                <a:latin typeface="Calibri"/>
                <a:cs typeface="Calibri Light"/>
              </a:rPr>
              <a:t>1939-1941: Germany and USSR dispute over Baltic territory</a:t>
            </a:r>
          </a:p>
          <a:p>
            <a:pPr algn="just"/>
            <a:endParaRPr lang="en-IN" sz="2000">
              <a:latin typeface="Calibri"/>
              <a:cs typeface="Calibri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n-IN" sz="2000">
                <a:latin typeface="Calibri"/>
                <a:cs typeface="Calibri Light"/>
              </a:rPr>
              <a:t>July 9th 1941 : German victory</a:t>
            </a:r>
          </a:p>
          <a:p>
            <a:pPr algn="just"/>
            <a:endParaRPr lang="en-IN">
              <a:latin typeface="Montserrat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0C7B97-812C-401A-8A7B-9B2250811FE0}"/>
              </a:ext>
            </a:extLst>
          </p:cNvPr>
          <p:cNvSpPr txBox="1"/>
          <p:nvPr/>
        </p:nvSpPr>
        <p:spPr>
          <a:xfrm>
            <a:off x="92869" y="1862863"/>
            <a:ext cx="3392969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IN" sz="2000">
                <a:solidFill>
                  <a:srgbClr val="FFFFFF"/>
                </a:solidFill>
                <a:latin typeface="Calibri"/>
                <a:cs typeface="Calibri"/>
              </a:rPr>
              <a:t>August 23rd,1939: Molotov-Ribbentrop Pact signed by USSR and Germany</a:t>
            </a:r>
            <a:endParaRPr lang="en-US" sz="2000">
              <a:latin typeface="Calibri"/>
              <a:cs typeface="Calibri"/>
            </a:endParaRPr>
          </a:p>
          <a:p>
            <a:pPr algn="just"/>
            <a:endParaRPr lang="en-IN" sz="200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IN" sz="2000">
                <a:latin typeface="Calibri"/>
                <a:cs typeface="Calibri"/>
              </a:rPr>
              <a:t>1940: Lithuania, Estonia, Latvia (Baltic States) are grouped as part of USSR territory </a:t>
            </a:r>
          </a:p>
          <a:p>
            <a:pPr algn="just"/>
            <a:endParaRPr lang="en-IN">
              <a:latin typeface="Montserrat Light" panose="00000400000000000000" pitchFamily="2" charset="0"/>
            </a:endParaRPr>
          </a:p>
          <a:p>
            <a:pPr algn="just"/>
            <a:endParaRPr lang="en-IN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80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6ACA5AC-3C5D-4994-B40F-FC8349E4D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11E83C-5603-4458-A967-2F7523F2E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30" y="1704833"/>
            <a:ext cx="10417380" cy="3146107"/>
          </a:xfrm>
        </p:spPr>
        <p:txBody>
          <a:bodyPr anchor="b">
            <a:noAutofit/>
          </a:bodyPr>
          <a:lstStyle/>
          <a:p>
            <a:pPr algn="l"/>
            <a:r>
              <a:rPr lang="en-US" sz="3600"/>
              <a:t>The </a:t>
            </a:r>
            <a:r>
              <a:rPr lang="en-US" sz="3600">
                <a:highlight>
                  <a:srgbClr val="008080"/>
                </a:highlight>
              </a:rPr>
              <a:t>Baltic Operation </a:t>
            </a:r>
            <a:r>
              <a:rPr lang="en-US" sz="3600"/>
              <a:t>resulted in the vast dispersion of the German army and resources across the Baltics in the form of a two-front war, decreasing their ability to battle proficiently, which in turn led to the defeat of Nazi Germany.</a:t>
            </a:r>
            <a:endParaRPr lang="en-US" sz="360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5673A0A-989B-4733-96C3-D92455DDD676}"/>
              </a:ext>
            </a:extLst>
          </p:cNvPr>
          <p:cNvSpPr txBox="1">
            <a:spLocks/>
          </p:cNvSpPr>
          <p:nvPr/>
        </p:nvSpPr>
        <p:spPr>
          <a:xfrm>
            <a:off x="800836" y="1127642"/>
            <a:ext cx="2205951" cy="7654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latin typeface="Calibri Light"/>
                <a:ea typeface="Microsoft JhengHei"/>
                <a:cs typeface="TH SarabunPSK"/>
              </a:rPr>
              <a:t> </a:t>
            </a:r>
            <a:r>
              <a:rPr lang="en-US" sz="4400">
                <a:latin typeface="Times New Roman"/>
                <a:ea typeface="Microsoft JhengHei"/>
                <a:cs typeface="TH SarabunPSK"/>
              </a:rPr>
              <a:t>THESIS</a:t>
            </a:r>
            <a:r>
              <a:rPr lang="en-US" sz="5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59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D8D8E-2EE1-4D40-8DF8-D14F9EE2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02" y="2056469"/>
            <a:ext cx="2743200" cy="2743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 Light"/>
              </a:rPr>
              <a:t>Baltic Offensive  </a:t>
            </a:r>
            <a:r>
              <a:rPr lang="en-US" sz="2800">
                <a:cs typeface="Calibri Light"/>
              </a:rPr>
              <a:t/>
            </a:r>
            <a:br>
              <a:rPr lang="en-US" sz="2800">
                <a:cs typeface="Calibri Light"/>
              </a:rPr>
            </a:br>
            <a:r>
              <a:rPr lang="en-US" sz="2800">
                <a:cs typeface="Calibri Light"/>
              </a:rPr>
              <a:t/>
            </a:r>
            <a:br>
              <a:rPr lang="en-US" sz="2800">
                <a:cs typeface="Calibri Light"/>
              </a:rPr>
            </a:br>
            <a:r>
              <a:rPr lang="en-US" sz="2400">
                <a:solidFill>
                  <a:srgbClr val="FFFFFF"/>
                </a:solidFill>
                <a:cs typeface="Calibri Light"/>
              </a:rPr>
              <a:t>"Baltic Strategic Offensive</a:t>
            </a:r>
            <a:r>
              <a:rPr lang="en-US" sz="2000">
                <a:solidFill>
                  <a:srgbClr val="FFFFFF"/>
                </a:solidFill>
                <a:cs typeface="Calibri Light"/>
              </a:rPr>
              <a:t>"</a:t>
            </a:r>
            <a:endParaRPr lang="en-US" sz="2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5CD8A41-2696-43B7-8351-C2ABC6AAA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52988"/>
              </p:ext>
            </p:extLst>
          </p:nvPr>
        </p:nvGraphicFramePr>
        <p:xfrm>
          <a:off x="3736676" y="1022875"/>
          <a:ext cx="7760897" cy="478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CBFAC1-02D7-4454-8F01-A2A34D87BB8D}"/>
              </a:ext>
            </a:extLst>
          </p:cNvPr>
          <p:cNvSpPr txBox="1"/>
          <p:nvPr/>
        </p:nvSpPr>
        <p:spPr>
          <a:xfrm>
            <a:off x="69272" y="249381"/>
            <a:ext cx="280059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Sept. - Nov. 1944</a:t>
            </a:r>
          </a:p>
        </p:txBody>
      </p:sp>
    </p:spTree>
    <p:extLst>
      <p:ext uri="{BB962C8B-B14F-4D97-AF65-F5344CB8AC3E}">
        <p14:creationId xmlns:p14="http://schemas.microsoft.com/office/powerpoint/2010/main" val="12885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14EB0-86FF-41BC-B116-F019966C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02" y="1703447"/>
            <a:ext cx="3750458" cy="3466045"/>
          </a:xfr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Operation Bagration</a:t>
            </a:r>
            <a:r>
              <a:rPr lang="en-US" sz="4000">
                <a:solidFill>
                  <a:srgbClr val="FFFFFF"/>
                </a:solidFill>
              </a:rPr>
              <a:t/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  <a:cs typeface="Calibri Light"/>
              </a:rPr>
              <a:t>(June – Aug 1944)</a:t>
            </a:r>
            <a:endParaRPr lang="en-US" sz="2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6318BD-6B95-4A11-A9F9-7E0EDD791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792" y="759248"/>
            <a:ext cx="6467787" cy="64582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endParaRPr lang="en-US" sz="1800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008080"/>
                </a:highlight>
              </a:rPr>
              <a:t>Two-front war</a:t>
            </a:r>
            <a:r>
              <a:rPr lang="en-US" sz="2000"/>
              <a:t> (WEST/EAST) </a:t>
            </a:r>
            <a:endParaRPr lang="en-US" sz="2000">
              <a:cs typeface="Calibri" panose="020F0502020204030204"/>
            </a:endParaRPr>
          </a:p>
          <a:p>
            <a:pPr marL="1200150" lvl="2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Hitler's biggest &amp; indecisive mistake</a:t>
            </a:r>
            <a:endParaRPr lang="en-US" sz="2000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  <a:highlight>
                <a:srgbClr val="008080"/>
              </a:highlight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highlight>
                  <a:srgbClr val="008080"/>
                </a:highlight>
              </a:rPr>
              <a:t>"Maskirovka"</a:t>
            </a:r>
            <a:r>
              <a:rPr lang="en-US" sz="2000"/>
              <a:t>: Technique of Deception used by USSR</a:t>
            </a:r>
            <a:endParaRPr lang="en-US" sz="2000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Hitler unable to withhold USSR pressure on both fronts</a:t>
            </a:r>
            <a:endParaRPr lang="en-US" sz="2000">
              <a:cs typeface="Calibri" panose="020F0502020204030204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>
                <a:cs typeface="Calibri"/>
              </a:rPr>
              <a:t>"There were three times as many Germans in action fighting trying to hold up the Russian advance"</a:t>
            </a:r>
            <a:r>
              <a:rPr lang="en-US" sz="2000">
                <a:cs typeface="Calibri"/>
              </a:rPr>
              <a:t> -Geoffrey Wawro (Hitler's Greatest Defeat)</a:t>
            </a: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74295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Soviets recapture Polish lands from German territory</a:t>
            </a:r>
            <a:endParaRPr lang="en-US" sz="2000">
              <a:cs typeface="Calibri"/>
            </a:endParaRPr>
          </a:p>
          <a:p>
            <a:pPr marL="742950" lvl="1" indent="-228600">
              <a:lnSpc>
                <a:spcPct val="100000"/>
              </a:lnSpc>
              <a:buChar char="•"/>
            </a:pPr>
            <a:endParaRPr lang="en-US" sz="2400">
              <a:cs typeface="Calibri"/>
            </a:endParaRPr>
          </a:p>
          <a:p>
            <a:pPr marL="742950" lvl="1" indent="-228600">
              <a:lnSpc>
                <a:spcPct val="100000"/>
              </a:lnSpc>
              <a:buChar char="•"/>
            </a:pPr>
            <a:endParaRPr lang="en-US" sz="24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B1EDA26B-1B85-47F9-A4DF-D2869A8C1227}"/>
              </a:ext>
            </a:extLst>
          </p:cNvPr>
          <p:cNvSpPr/>
          <p:nvPr/>
        </p:nvSpPr>
        <p:spPr>
          <a:xfrm>
            <a:off x="3150900" y="252295"/>
            <a:ext cx="2722648" cy="167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452D9E-1CEF-4DA4-89DA-2FF8EA3A0476}"/>
              </a:ext>
            </a:extLst>
          </p:cNvPr>
          <p:cNvSpPr txBox="1"/>
          <p:nvPr/>
        </p:nvSpPr>
        <p:spPr>
          <a:xfrm>
            <a:off x="2746506" y="473631"/>
            <a:ext cx="3101779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lvl="1" algn="ctr">
              <a:lnSpc>
                <a:spcPct val="90000"/>
              </a:lnSpc>
              <a:spcBef>
                <a:spcPts val="500"/>
              </a:spcBef>
            </a:pPr>
            <a:r>
              <a:rPr lang="en-US" i="1"/>
              <a:t>"Single most successful  and strategic, military action"</a:t>
            </a:r>
            <a:r>
              <a:rPr lang="en-US"/>
              <a:t> -Paul Adair (Hitler's Greatest Defeat)</a:t>
            </a:r>
            <a:endParaRPr lang="en-US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13752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D205B-C8A9-44CD-96A8-1BF52E07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1" y="582409"/>
            <a:ext cx="4447898" cy="1314334"/>
          </a:xfr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/>
              <a:t>Map of Operation </a:t>
            </a:r>
            <a:r>
              <a:rPr lang="en-US" sz="4400" err="1"/>
              <a:t>Bagration</a:t>
            </a:r>
            <a:endParaRPr lang="en-US" sz="4400" err="1">
              <a:cs typeface="Calibri Light" panose="020F0302020204030204"/>
            </a:endParaRPr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C2B5B3D7-7544-4236-B411-F2500D74DB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355" r="-2" b="20680"/>
          <a:stretch/>
        </p:blipFill>
        <p:spPr>
          <a:xfrm>
            <a:off x="5791737" y="376879"/>
            <a:ext cx="6387348" cy="652965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E8CEAD-3857-46B1-A6CF-24ADCDB1464A}"/>
              </a:ext>
            </a:extLst>
          </p:cNvPr>
          <p:cNvSpPr txBox="1"/>
          <p:nvPr/>
        </p:nvSpPr>
        <p:spPr>
          <a:xfrm>
            <a:off x="804620" y="2750032"/>
            <a:ext cx="43703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Soviets push into Baltics to take back German territory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Numerous attacks from various directions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4BE66-2499-47D6-93C4-505757A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Aftermath of Baltic Offensive</a:t>
            </a:r>
            <a:endParaRPr lang="en-US"/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861043B-5DE0-484E-BB02-EDAB73489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29863"/>
              </p:ext>
            </p:extLst>
          </p:nvPr>
        </p:nvGraphicFramePr>
        <p:xfrm>
          <a:off x="649841" y="600659"/>
          <a:ext cx="10703959" cy="412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5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C2D9DCE-530F-4649-9712-8A6FF41DA17E}"/>
              </a:ext>
            </a:extLst>
          </p:cNvPr>
          <p:cNvSpPr/>
          <p:nvPr/>
        </p:nvSpPr>
        <p:spPr>
          <a:xfrm>
            <a:off x="0" y="209550"/>
            <a:ext cx="4876800" cy="1466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D400DB1-B6C1-42E3-8650-FFB520414816}"/>
              </a:ext>
            </a:extLst>
          </p:cNvPr>
          <p:cNvSpPr/>
          <p:nvPr/>
        </p:nvSpPr>
        <p:spPr>
          <a:xfrm>
            <a:off x="3657600" y="1676400"/>
            <a:ext cx="4876800" cy="1466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9F286C5E-5124-40F4-BBFD-E8C715A3EA54}"/>
              </a:ext>
            </a:extLst>
          </p:cNvPr>
          <p:cNvSpPr/>
          <p:nvPr/>
        </p:nvSpPr>
        <p:spPr>
          <a:xfrm flipV="1">
            <a:off x="3657600" y="1676400"/>
            <a:ext cx="1219200" cy="14668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A2E7A81-6314-4867-9926-F10A09D5C0A6}"/>
              </a:ext>
            </a:extLst>
          </p:cNvPr>
          <p:cNvSpPr/>
          <p:nvPr/>
        </p:nvSpPr>
        <p:spPr>
          <a:xfrm>
            <a:off x="7334252" y="3143250"/>
            <a:ext cx="4876800" cy="1466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xmlns="" id="{B99577A5-E22F-4F85-B032-BB607E1600E7}"/>
              </a:ext>
            </a:extLst>
          </p:cNvPr>
          <p:cNvSpPr/>
          <p:nvPr/>
        </p:nvSpPr>
        <p:spPr>
          <a:xfrm flipV="1">
            <a:off x="7334252" y="3143250"/>
            <a:ext cx="1219200" cy="14668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DE22667-4CFB-4F16-BA67-2097B72A4F67}"/>
              </a:ext>
            </a:extLst>
          </p:cNvPr>
          <p:cNvSpPr txBox="1"/>
          <p:nvPr/>
        </p:nvSpPr>
        <p:spPr>
          <a:xfrm>
            <a:off x="8747569" y="3518509"/>
            <a:ext cx="3260685" cy="9281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Baltic Offensive (1944): Russia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takes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 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back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the</a:t>
            </a:r>
            <a:r>
              <a:rPr lang="en-US" b="1">
                <a:highlight>
                  <a:srgbClr val="008080"/>
                </a:highlight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Baltics</a:t>
            </a:r>
            <a:r>
              <a:rPr lang="en-US" b="1">
                <a:latin typeface="Eurostile BQ"/>
              </a:rPr>
              <a:t> </a:t>
            </a:r>
            <a:endParaRPr lang="en-IN" b="1">
              <a:latin typeface="Eurostile BQ"/>
            </a:endParaRP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9364609-0301-4E31-93EF-1D576D3E31F6}"/>
              </a:ext>
            </a:extLst>
          </p:cNvPr>
          <p:cNvSpPr txBox="1"/>
          <p:nvPr/>
        </p:nvSpPr>
        <p:spPr>
          <a:xfrm>
            <a:off x="8458202" y="57472"/>
            <a:ext cx="3625950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5400" b="1" spc="60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18D280-7B3C-4BF4-BB00-DAF31759B5AC}"/>
              </a:ext>
            </a:extLst>
          </p:cNvPr>
          <p:cNvSpPr txBox="1"/>
          <p:nvPr/>
        </p:nvSpPr>
        <p:spPr>
          <a:xfrm>
            <a:off x="854037" y="654095"/>
            <a:ext cx="27917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Eurostile BQ"/>
              </a:rPr>
              <a:t> 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Before the Battle of the Baltics (1939-1940)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  <a:p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4E0550-EA67-44A9-9CFD-F32FA338CE52}"/>
              </a:ext>
            </a:extLst>
          </p:cNvPr>
          <p:cNvSpPr txBox="1"/>
          <p:nvPr/>
        </p:nvSpPr>
        <p:spPr>
          <a:xfrm>
            <a:off x="7329948" y="4748980"/>
            <a:ext cx="441468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IN">
                <a:cs typeface="Calibri"/>
              </a:rPr>
              <a:t>June – August 1944: Operation Bagration: Huge success for USSR and destroyed German central army</a:t>
            </a:r>
            <a:endParaRPr lang="en-IN"/>
          </a:p>
          <a:p>
            <a:pPr marL="171450" indent="-171450" algn="just">
              <a:buFont typeface="Arial,Sans-Serif"/>
              <a:buChar char="•"/>
            </a:pPr>
            <a:r>
              <a:rPr lang="en-IN"/>
              <a:t>1944: USSR reoccupies Estonia, Lativa, and Lithuania</a:t>
            </a:r>
            <a:endParaRPr lang="en-US">
              <a:cs typeface="Calibri" panose="020F0502020204030204"/>
            </a:endParaRPr>
          </a:p>
          <a:p>
            <a:pPr marL="171450" indent="-171450" algn="just">
              <a:buFont typeface="Arial,Sans-Serif"/>
              <a:buChar char="•"/>
            </a:pPr>
            <a:r>
              <a:rPr lang="en-IN">
                <a:cs typeface="Calibri"/>
              </a:rPr>
              <a:t>1947: Sovietization of Baltic States</a:t>
            </a:r>
          </a:p>
          <a:p>
            <a:pPr marL="171450" indent="-171450" algn="just">
              <a:buFont typeface="Arial,Sans-Serif"/>
              <a:buChar char="•"/>
            </a:pPr>
            <a:endParaRPr lang="en-IN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56281D-D135-45F3-83C6-C7B0812666E7}"/>
              </a:ext>
            </a:extLst>
          </p:cNvPr>
          <p:cNvSpPr txBox="1"/>
          <p:nvPr/>
        </p:nvSpPr>
        <p:spPr>
          <a:xfrm>
            <a:off x="3455135" y="3221955"/>
            <a:ext cx="3792939" cy="2831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,Sans-Serif"/>
              <a:buChar char="•"/>
            </a:pPr>
            <a:r>
              <a:rPr lang="en-IN" sz="2000">
                <a:latin typeface="Calibri"/>
                <a:cs typeface="Calibri Light"/>
              </a:rPr>
              <a:t>Result of Operation Barbarossa (June 22nd 1941) to reclaim Baltics</a:t>
            </a:r>
            <a:endParaRPr lang="en-IN" sz="2000">
              <a:latin typeface="Calibri"/>
              <a:cs typeface="Calibri"/>
            </a:endParaRPr>
          </a:p>
          <a:p>
            <a:pPr marL="285750" indent="-285750" algn="just">
              <a:buFont typeface="Arial,Sans-Serif"/>
              <a:buChar char="•"/>
            </a:pPr>
            <a:endParaRPr lang="en-IN" sz="2000">
              <a:latin typeface="Calibri"/>
              <a:cs typeface="Calibri Ligh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IN" sz="2000">
                <a:latin typeface="Calibri"/>
                <a:cs typeface="Calibri Light"/>
              </a:rPr>
              <a:t>1939-1941: Germany and USSR dispute over Baltic territory</a:t>
            </a:r>
          </a:p>
          <a:p>
            <a:pPr algn="just"/>
            <a:endParaRPr lang="en-IN" sz="2000">
              <a:latin typeface="Calibri"/>
              <a:cs typeface="Calibri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n-IN" sz="2000">
                <a:latin typeface="Calibri"/>
                <a:cs typeface="Calibri Light"/>
              </a:rPr>
              <a:t>July 9th 1941 : German victory</a:t>
            </a:r>
          </a:p>
          <a:p>
            <a:pPr algn="just"/>
            <a:endParaRPr lang="en-IN">
              <a:latin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B57983-2709-4A7F-ACC0-0E2C086A0A68}"/>
              </a:ext>
            </a:extLst>
          </p:cNvPr>
          <p:cNvSpPr txBox="1"/>
          <p:nvPr/>
        </p:nvSpPr>
        <p:spPr>
          <a:xfrm>
            <a:off x="4646428" y="1859939"/>
            <a:ext cx="327033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Eurostile BQ"/>
              </a:rPr>
              <a:t>Baltic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Operation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(1941):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Germany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takes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over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the</a:t>
            </a:r>
            <a:r>
              <a:rPr lang="en-US" b="1">
                <a:latin typeface="Eurostile BQ"/>
              </a:rPr>
              <a:t> </a:t>
            </a:r>
            <a:r>
              <a:rPr lang="en-US" b="1">
                <a:solidFill>
                  <a:schemeClr val="bg1"/>
                </a:solidFill>
                <a:latin typeface="Eurostile BQ"/>
              </a:rPr>
              <a:t>Baltics; USSR fails to defend Baltics</a:t>
            </a:r>
            <a:endParaRPr lang="en-US" b="1">
              <a:solidFill>
                <a:schemeClr val="bg1"/>
              </a:solidFill>
              <a:latin typeface="Eurostile BQ"/>
              <a:cs typeface="Calibri" panose="020F0502020204030204"/>
            </a:endParaRP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0BB62A-5687-4C43-82D6-DE5A9513ACAE}"/>
              </a:ext>
            </a:extLst>
          </p:cNvPr>
          <p:cNvSpPr txBox="1"/>
          <p:nvPr/>
        </p:nvSpPr>
        <p:spPr>
          <a:xfrm>
            <a:off x="247198" y="1901445"/>
            <a:ext cx="304090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IN" sz="2000">
                <a:solidFill>
                  <a:srgbClr val="FFFFFF"/>
                </a:solidFill>
                <a:latin typeface="Calibri"/>
                <a:cs typeface="Calibri"/>
              </a:rPr>
              <a:t>August 23rd, 1939: Molotov-Ribbentrop Pact signed by USSR and Germany</a:t>
            </a:r>
            <a:endParaRPr lang="en-US" sz="2000">
              <a:latin typeface="Calibri"/>
              <a:cs typeface="Calibri"/>
            </a:endParaRPr>
          </a:p>
          <a:p>
            <a:pPr algn="just"/>
            <a:endParaRPr lang="en-IN" sz="200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IN" sz="2000">
                <a:latin typeface="Calibri"/>
                <a:cs typeface="Calibri"/>
              </a:rPr>
              <a:t>1940: Lithuania, Estonia, Latvia (Baltic States) are grouped as part of USSR territory </a:t>
            </a:r>
          </a:p>
          <a:p>
            <a:pPr algn="just"/>
            <a:endParaRPr lang="en-IN">
              <a:latin typeface="Montserrat Light" panose="00000400000000000000" pitchFamily="2" charset="0"/>
            </a:endParaRPr>
          </a:p>
          <a:p>
            <a:pPr algn="just"/>
            <a:endParaRPr lang="en-IN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54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6ACA5AC-3C5D-4994-B40F-FC8349E4D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11E83C-5603-4458-A967-2F7523F2E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30" y="1704833"/>
            <a:ext cx="10417380" cy="3146107"/>
          </a:xfrm>
        </p:spPr>
        <p:txBody>
          <a:bodyPr anchor="b">
            <a:noAutofit/>
          </a:bodyPr>
          <a:lstStyle/>
          <a:p>
            <a:pPr algn="l"/>
            <a:r>
              <a:rPr lang="en-US" sz="3600"/>
              <a:t>The Baltic Operation resulted in the vast </a:t>
            </a:r>
            <a:r>
              <a:rPr lang="en-US" sz="3600">
                <a:highlight>
                  <a:srgbClr val="008080"/>
                </a:highlight>
              </a:rPr>
              <a:t>dispersion of the German army</a:t>
            </a:r>
            <a:r>
              <a:rPr lang="en-US" sz="3600"/>
              <a:t> and resources across the Baltics in the form of a </a:t>
            </a:r>
            <a:r>
              <a:rPr lang="en-US" sz="3600">
                <a:highlight>
                  <a:srgbClr val="008080"/>
                </a:highlight>
              </a:rPr>
              <a:t>two-front war</a:t>
            </a:r>
            <a:r>
              <a:rPr lang="en-US" sz="3600"/>
              <a:t>, decreasing their ability to battle proficiently, which in turn led to the defeat of Nazi Germany in World War II. </a:t>
            </a:r>
            <a:endParaRPr lang="en-US" sz="360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E5DF87-3243-411F-8826-6EB30F52F973}"/>
              </a:ext>
            </a:extLst>
          </p:cNvPr>
          <p:cNvSpPr txBox="1">
            <a:spLocks/>
          </p:cNvSpPr>
          <p:nvPr/>
        </p:nvSpPr>
        <p:spPr>
          <a:xfrm>
            <a:off x="800836" y="1127642"/>
            <a:ext cx="2205951" cy="7654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latin typeface="Calibri Light"/>
                <a:ea typeface="Microsoft JhengHei"/>
                <a:cs typeface="TH SarabunPSK"/>
              </a:rPr>
              <a:t> </a:t>
            </a:r>
            <a:r>
              <a:rPr lang="en-US" sz="4400">
                <a:latin typeface="Times New Roman"/>
                <a:ea typeface="Microsoft JhengHei"/>
                <a:cs typeface="TH SarabunPSK"/>
              </a:rPr>
              <a:t>THESIS</a:t>
            </a:r>
            <a:r>
              <a:rPr lang="en-US" sz="5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14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C4B5E-7E1C-4F7C-8D8F-F71055ED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Importance of Battle &amp; Long Term Effects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80BA8A5-30EE-4A28-B88B-0B3E389DA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27396"/>
              </p:ext>
            </p:extLst>
          </p:nvPr>
        </p:nvGraphicFramePr>
        <p:xfrm>
          <a:off x="5054687" y="473311"/>
          <a:ext cx="6779019" cy="607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9849AA-027F-40C0-89B6-0227874C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67" y="2388714"/>
            <a:ext cx="5666964" cy="2982205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latin typeface="Calibri"/>
                <a:cs typeface="Calibri Light"/>
              </a:rPr>
              <a:t>Students will be able to understand the Battle of the Baltics and explain its lasting effects on the Allies' victory in World War II. </a:t>
            </a:r>
            <a:endParaRPr lang="en-US">
              <a:latin typeface="Calibri"/>
              <a:cs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05F77B-074B-4CBB-B2A7-BE5A54BF25A0}"/>
              </a:ext>
            </a:extLst>
          </p:cNvPr>
          <p:cNvSpPr/>
          <p:nvPr/>
        </p:nvSpPr>
        <p:spPr>
          <a:xfrm>
            <a:off x="524435" y="1154234"/>
            <a:ext cx="4406151" cy="7552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54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A2BF11-2B0E-430E-8894-7EC243418443}"/>
              </a:ext>
            </a:extLst>
          </p:cNvPr>
          <p:cNvSpPr txBox="1"/>
          <p:nvPr/>
        </p:nvSpPr>
        <p:spPr>
          <a:xfrm>
            <a:off x="740297" y="1235807"/>
            <a:ext cx="444649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Times New Roman"/>
                <a:cs typeface="Calibri"/>
              </a:rPr>
              <a:t>LEARNING TARGET</a:t>
            </a:r>
          </a:p>
        </p:txBody>
      </p:sp>
      <p:pic>
        <p:nvPicPr>
          <p:cNvPr id="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09A1B0A-08A6-466E-9419-D39BD17D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3" y="1143000"/>
            <a:ext cx="2618509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6ACA5AC-3C5D-4994-B40F-FC8349E4D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11E83C-5603-4458-A967-2F7523F2E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30" y="1704833"/>
            <a:ext cx="10417380" cy="3146107"/>
          </a:xfrm>
        </p:spPr>
        <p:txBody>
          <a:bodyPr anchor="b">
            <a:noAutofit/>
          </a:bodyPr>
          <a:lstStyle/>
          <a:p>
            <a:pPr algn="l"/>
            <a:r>
              <a:rPr lang="en-US" sz="3600"/>
              <a:t>The Baltic Operation resulted in the vast dispersion of the German army and resources across the Baltics in the form of a two-front war, decreasing their ability to battle proficiently, which in turn led to the </a:t>
            </a:r>
            <a:r>
              <a:rPr lang="en-US" sz="3600">
                <a:highlight>
                  <a:srgbClr val="008080"/>
                </a:highlight>
              </a:rPr>
              <a:t>defeat of Nazi Germany in World War II</a:t>
            </a:r>
            <a:r>
              <a:rPr lang="en-US" sz="3600"/>
              <a:t>. </a:t>
            </a:r>
            <a:endParaRPr lang="en-US" sz="360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81240C8-4627-4DF3-91B9-1322DC6C0F5E}"/>
              </a:ext>
            </a:extLst>
          </p:cNvPr>
          <p:cNvSpPr txBox="1">
            <a:spLocks/>
          </p:cNvSpPr>
          <p:nvPr/>
        </p:nvSpPr>
        <p:spPr>
          <a:xfrm>
            <a:off x="800836" y="1127642"/>
            <a:ext cx="2205951" cy="7654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latin typeface="Calibri Light"/>
                <a:ea typeface="Microsoft JhengHei"/>
                <a:cs typeface="TH SarabunPSK"/>
              </a:rPr>
              <a:t> </a:t>
            </a:r>
            <a:r>
              <a:rPr lang="en-US" sz="4400">
                <a:latin typeface="Times New Roman"/>
                <a:ea typeface="Microsoft JhengHei"/>
                <a:cs typeface="TH SarabunPSK"/>
              </a:rPr>
              <a:t>THESIS</a:t>
            </a:r>
            <a:r>
              <a:rPr lang="en-US" sz="5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70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9BBAD-AE33-419F-A933-2DDDE87B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Flash Card Activity</a:t>
            </a:r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8A661-8DC1-47FB-AFF8-9D5423BE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23" y="2911174"/>
            <a:ext cx="3603171" cy="272817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>
                <a:solidFill>
                  <a:srgbClr val="FFFFFF"/>
                </a:solidFill>
                <a:cs typeface="Calibri"/>
              </a:rPr>
              <a:t>Match each of the descriptions (bullet points) with the correct key terms/events we learned today!</a:t>
            </a:r>
            <a:endParaRPr lang="en-US"/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AA260B2-56AC-49F5-AB2E-B604F1C83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27389"/>
              </p:ext>
            </p:extLst>
          </p:nvPr>
        </p:nvGraphicFramePr>
        <p:xfrm>
          <a:off x="5801810" y="3019063"/>
          <a:ext cx="6122104" cy="274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052">
                  <a:extLst>
                    <a:ext uri="{9D8B030D-6E8A-4147-A177-3AD203B41FA5}">
                      <a16:colId xmlns:a16="http://schemas.microsoft.com/office/drawing/2014/main" xmlns="" val="2690325801"/>
                    </a:ext>
                  </a:extLst>
                </a:gridCol>
                <a:gridCol w="3061052">
                  <a:extLst>
                    <a:ext uri="{9D8B030D-6E8A-4147-A177-3AD203B41FA5}">
                      <a16:colId xmlns:a16="http://schemas.microsoft.com/office/drawing/2014/main" xmlns="" val="1433783977"/>
                    </a:ext>
                  </a:extLst>
                </a:gridCol>
              </a:tblGrid>
              <a:tr h="27453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/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u="none" strike="noStrike">
                        <a:effectLst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>
                          <a:effectLst/>
                        </a:rPr>
                        <a:t>Baltic Operation</a:t>
                      </a:r>
                      <a:endParaRPr lang="en-US">
                        <a:effectLst/>
                      </a:endParaRPr>
                    </a:p>
                    <a:p>
                      <a:pPr fontAlgn="t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Counterattack by USSR in response to Baltic Operation </a:t>
                      </a:r>
                      <a:endParaRPr lang="en-US" sz="1600" u="none" strike="noStrike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Northern Fronts of Red Army vs. German Northern Army </a:t>
                      </a:r>
                    </a:p>
                    <a:p>
                      <a:pPr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/>
                      </a:r>
                      <a:br>
                        <a:rPr lang="en-US"/>
                      </a:br>
                      <a:endParaRPr lang="en-US"/>
                    </a:p>
                    <a:p>
                      <a:pPr fontAlgn="t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393289851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AAEB18-A820-4C98-85FE-4188CEDD4D8B}"/>
              </a:ext>
            </a:extLst>
          </p:cNvPr>
          <p:cNvSpPr txBox="1"/>
          <p:nvPr/>
        </p:nvSpPr>
        <p:spPr>
          <a:xfrm>
            <a:off x="5944565" y="2433576"/>
            <a:ext cx="29698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Example:</a:t>
            </a:r>
            <a:r>
              <a:rPr lang="en-US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45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2319C0F-B448-4E9A-BAD6-8280AFC9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655" y="273982"/>
            <a:ext cx="5518997" cy="6183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1F585D4-564E-4CC6-A0C9-1BD5F7E7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" y="275240"/>
            <a:ext cx="6102234" cy="6183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02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BF8F6-A58F-40F1-9579-34CBE41A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35" y="90279"/>
            <a:ext cx="10438435" cy="1325563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latin typeface="Times New Roman"/>
                <a:cs typeface="Calibri Light"/>
              </a:rPr>
              <a:t>Works Cited</a:t>
            </a:r>
            <a:endParaRPr lang="en-US" sz="3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3F67E-C8FE-4B8D-99AF-998480C9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86" y="1356453"/>
            <a:ext cx="10721083" cy="52072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Axelrod, Alan, and Charles L. Phillips. "World War II on the Russian Front." Wars in the Early 20th Century (1900 to 1950), Facts on File, 2015. History Research Center, online.infobase.com/Article/Details/208115?q=</a:t>
            </a:r>
            <a:r>
              <a:rPr lang="en-US" sz="1400" err="1">
                <a:latin typeface="Times New Roman"/>
                <a:cs typeface="Calibri"/>
              </a:rPr>
              <a:t>baltic</a:t>
            </a:r>
            <a:r>
              <a:rPr lang="en-US" sz="1400">
                <a:latin typeface="Times New Roman"/>
                <a:cs typeface="Calibri"/>
              </a:rPr>
              <a:t> operation. 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Britannica, The Editors of Encyclopedia. “German-Soviet Nonaggression Pact.” </a:t>
            </a:r>
            <a:r>
              <a:rPr lang="en-US" sz="1400" i="1">
                <a:latin typeface="Times New Roman"/>
                <a:cs typeface="Calibri"/>
              </a:rPr>
              <a:t>Encyclopedia Britannica</a:t>
            </a:r>
            <a:r>
              <a:rPr lang="en-US" sz="1400">
                <a:latin typeface="Times New Roman"/>
                <a:cs typeface="Calibri"/>
              </a:rPr>
              <a:t>, Encyclopedia Britannica, Inc., 20 Dec. 2018, 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"Estonia." </a:t>
            </a:r>
            <a:r>
              <a:rPr lang="en-US" sz="1400" i="1">
                <a:latin typeface="Times New Roman"/>
                <a:cs typeface="Calibri"/>
              </a:rPr>
              <a:t>World History: The Modern Era, </a:t>
            </a:r>
            <a:r>
              <a:rPr lang="en-US" sz="1400">
                <a:latin typeface="Times New Roman"/>
                <a:cs typeface="Calibri"/>
              </a:rPr>
              <a:t>ABC-CLIO, 2018, worldhistory.abc-clio.com/Search/Display/217242. 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Gompert, David C., et al. “Hitler’s Decision to Invade the USSR, 1941.” Blinders, Blunders, and Wars: What America and China Can Learn, RAND Corporation, 2014, pp. 81–92. JSTOR,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 i="1">
                <a:latin typeface="Times New Roman"/>
                <a:cs typeface="Calibri"/>
              </a:rPr>
              <a:t>Hitler’s Greatest Defeat: The Collapse of Army Group Centre, June 1944</a:t>
            </a:r>
            <a:r>
              <a:rPr lang="en-US" sz="1400">
                <a:latin typeface="Times New Roman"/>
                <a:cs typeface="Calibri"/>
              </a:rPr>
              <a:t>, Arms and Armor Press, 1994, p. 66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"Latvia." World History: The Modern Era, ABC-CLIO, 2018, worldhistory.abc-clio.com/Search/Display/217278. 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“Nazi-Soviet Relations 1939-1941 : Documents from the German Foreign Office.” </a:t>
            </a:r>
            <a:r>
              <a:rPr lang="en-US" sz="1400" i="1">
                <a:latin typeface="Times New Roman"/>
                <a:cs typeface="Calibri"/>
              </a:rPr>
              <a:t>Avalon Project - Documents in Law, History and Diplomacy</a:t>
            </a:r>
            <a:r>
              <a:rPr lang="en-US" sz="1400">
                <a:latin typeface="Times New Roman"/>
                <a:cs typeface="Calibri"/>
              </a:rPr>
              <a:t>, avalon.law.yale.edu/20th_century/ns025.asp.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Operation Barbarossa." </a:t>
            </a:r>
            <a:r>
              <a:rPr lang="en-US" sz="1400" i="1">
                <a:latin typeface="Times New Roman"/>
                <a:cs typeface="Calibri"/>
              </a:rPr>
              <a:t>Europe Since 1914: Encyclopedia of the Age of War and Reconstruction</a:t>
            </a:r>
            <a:r>
              <a:rPr lang="en-US" sz="1400">
                <a:latin typeface="Times New Roman"/>
                <a:cs typeface="Calibri"/>
              </a:rPr>
              <a:t>, edited by John Merriman and Jay Winter, vol. 4, Charles Scribner's Sons, 2006, pp. 1923-1926. </a:t>
            </a:r>
            <a:r>
              <a:rPr lang="en-US" sz="1400" i="1">
                <a:latin typeface="Times New Roman"/>
                <a:cs typeface="Calibri"/>
              </a:rPr>
              <a:t>Gale Virtual Reference Library</a:t>
            </a:r>
            <a:r>
              <a:rPr lang="en-US" sz="1400">
                <a:latin typeface="Times New Roman"/>
                <a:cs typeface="Calibri"/>
              </a:rPr>
              <a:t>, 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Paul Adair, </a:t>
            </a:r>
            <a:r>
              <a:rPr lang="en-US" sz="1400" i="1">
                <a:latin typeface="Times New Roman"/>
                <a:cs typeface="Calibri"/>
              </a:rPr>
              <a:t>Hitler’s Greatest Defeat: The Collapse of Army Group Centre, June 1944</a:t>
            </a:r>
            <a:r>
              <a:rPr lang="en-US" sz="1400">
                <a:latin typeface="Times New Roman"/>
                <a:cs typeface="Calibri"/>
              </a:rPr>
              <a:t>, Arms and Armor Press, 1994, p. 66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Senn, Alfred Erich. “The Sovietization of the Baltic States.” </a:t>
            </a:r>
            <a:r>
              <a:rPr lang="en-US" sz="1400" i="1">
                <a:latin typeface="Times New Roman"/>
                <a:cs typeface="Calibri"/>
              </a:rPr>
              <a:t>The Annals of the American Academy of Political and Social Science</a:t>
            </a:r>
            <a:r>
              <a:rPr lang="en-US" sz="1400">
                <a:latin typeface="Times New Roman"/>
                <a:cs typeface="Calibri"/>
              </a:rPr>
              <a:t>, vol. 317, 1958, pp. 123–129. </a:t>
            </a:r>
            <a:r>
              <a:rPr lang="en-US" sz="1400" i="1">
                <a:latin typeface="Times New Roman"/>
                <a:cs typeface="Calibri"/>
              </a:rPr>
              <a:t>JSTOR</a:t>
            </a:r>
            <a:r>
              <a:rPr lang="en-US" sz="1400">
                <a:latin typeface="Times New Roman"/>
                <a:cs typeface="Calibri"/>
              </a:rPr>
              <a:t>, www.jstor.org/stable/1031085.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 i="1">
                <a:latin typeface="Times New Roman"/>
                <a:cs typeface="Calibri"/>
              </a:rPr>
              <a:t>Stalingrad to Berlin: The German Defeat in the East</a:t>
            </a:r>
            <a:r>
              <a:rPr lang="en-US" sz="1400">
                <a:latin typeface="Times New Roman"/>
                <a:cs typeface="Calibri"/>
              </a:rPr>
              <a:t>, US Army Historical Series, 1987, p. 316 </a:t>
            </a:r>
            <a:endParaRPr lang="en-US" sz="14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400">
                <a:latin typeface="Times New Roman"/>
                <a:cs typeface="Calibri"/>
              </a:rPr>
              <a:t>"The World at War, 1914-1945." World History: The modern Era, ABC-CLIO, 2018, worldhistory.abc-clio.com./Search/Display/340469.  </a:t>
            </a:r>
            <a:endParaRPr lang="en-US" sz="14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20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1200">
              <a:latin typeface="Times New Roman"/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8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6ACA5AC-3C5D-4994-B40F-FC8349E4D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78444-E687-4520-BFB6-DED129FA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836" y="1127642"/>
            <a:ext cx="2205951" cy="765466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 fontScale="90000"/>
          </a:bodyPr>
          <a:lstStyle/>
          <a:p>
            <a:pPr algn="l"/>
            <a:r>
              <a:rPr lang="en-US" sz="5400">
                <a:latin typeface="Calibri Light"/>
                <a:ea typeface="Microsoft JhengHei"/>
                <a:cs typeface="TH SarabunPSK"/>
              </a:rPr>
              <a:t> </a:t>
            </a:r>
            <a:r>
              <a:rPr lang="en-US" sz="4400">
                <a:latin typeface="Times New Roman"/>
                <a:ea typeface="Microsoft JhengHei"/>
                <a:cs typeface="TH SarabunPSK"/>
              </a:rPr>
              <a:t>THESIS</a:t>
            </a:r>
            <a:r>
              <a:rPr lang="en-US" sz="540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11E83C-5603-4458-A967-2F7523F2E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30" y="1704833"/>
            <a:ext cx="10417380" cy="3146107"/>
          </a:xfrm>
        </p:spPr>
        <p:txBody>
          <a:bodyPr anchor="b">
            <a:noAutofit/>
          </a:bodyPr>
          <a:lstStyle/>
          <a:p>
            <a:pPr algn="l"/>
            <a:r>
              <a:rPr lang="en-US" sz="3600"/>
              <a:t>The Baltic Operation resulted in the </a:t>
            </a:r>
            <a:r>
              <a:rPr lang="en-US" sz="3600" u="sng"/>
              <a:t>vast dispersion of the German army and resources</a:t>
            </a:r>
            <a:r>
              <a:rPr lang="en-US" sz="3600"/>
              <a:t> across the Baltics in the form of a </a:t>
            </a:r>
            <a:r>
              <a:rPr lang="en-US" sz="3600" u="sng"/>
              <a:t>two-front war</a:t>
            </a:r>
            <a:r>
              <a:rPr lang="en-US" sz="3600"/>
              <a:t>, decreasing their ability to battle proficiently, which in turn led to the </a:t>
            </a:r>
            <a:r>
              <a:rPr lang="en-US" sz="3600" u="sng"/>
              <a:t>defeat of Nazi Germany</a:t>
            </a:r>
            <a:r>
              <a:rPr lang="en-US" sz="3600"/>
              <a:t> in World War II.</a:t>
            </a:r>
            <a:endParaRPr lang="en-US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CE374-6165-498C-AF9A-7296156E8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1199" y="1565742"/>
            <a:ext cx="5290679" cy="41754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fontAlgn="base"/>
            <a:r>
              <a:rPr lang="en-US" sz="3600"/>
              <a:t>3 Baltic States: 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1. Estonia​</a:t>
            </a:r>
            <a:br>
              <a:rPr lang="en-US" sz="3600"/>
            </a:br>
            <a:r>
              <a:rPr lang="en-US" sz="3600"/>
              <a:t>2. </a:t>
            </a:r>
            <a:r>
              <a:rPr lang="en-US" sz="3600" err="1"/>
              <a:t>Lativa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3. Lithuania</a:t>
            </a:r>
            <a:r>
              <a:rPr lang="en-US" sz="3600">
                <a:cs typeface="Calibri Light"/>
              </a:rPr>
              <a:t/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/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>Importance: </a:t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>Relative proximity to water for trade and commerce</a:t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/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/>
            </a:r>
            <a:br>
              <a:rPr lang="en-US" sz="3600">
                <a:cs typeface="Calibri Light"/>
              </a:rPr>
            </a:br>
            <a:r>
              <a:rPr lang="en-US" sz="1600">
                <a:cs typeface="Calibri Light"/>
              </a:rPr>
              <a:t/>
            </a:r>
            <a:br>
              <a:rPr lang="en-US" sz="1600">
                <a:cs typeface="Calibri Light"/>
              </a:rPr>
            </a:br>
            <a:r>
              <a:rPr lang="en-US" sz="1600"/>
              <a:t/>
            </a:r>
            <a:br>
              <a:rPr lang="en-US" sz="1600"/>
            </a:br>
            <a:endParaRPr lang="en-US" sz="1600">
              <a:cs typeface="Calibri Light" panose="020F0302020204030204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5FF6328B-4BE3-452D-B6F7-B551A6D79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" r="4643" b="3"/>
          <a:stretch/>
        </p:blipFill>
        <p:spPr>
          <a:xfrm>
            <a:off x="-5584" y="-83085"/>
            <a:ext cx="5455519" cy="645746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6EC54BC9-118D-4B82-9EB2-22F50CCBC915}"/>
              </a:ext>
            </a:extLst>
          </p:cNvPr>
          <p:cNvSpPr/>
          <p:nvPr/>
        </p:nvSpPr>
        <p:spPr>
          <a:xfrm>
            <a:off x="5847733" y="4422056"/>
            <a:ext cx="307258" cy="2826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0C2AF-FD94-4482-B795-6F052A41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Baltic Wars vs </a:t>
            </a:r>
            <a:r>
              <a:rPr lang="en-US" strike="sng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Balkan Wars </a:t>
            </a:r>
            <a:endParaRPr lang="en-US" strike="sngStrike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0663A-6050-4F60-ACD0-E52E5FE3B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92625"/>
            <a:ext cx="3603470" cy="244864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Char char="•"/>
            </a:pPr>
            <a:r>
              <a:rPr lang="en-US" sz="2400" b="1" i="1" u="sng">
                <a:cs typeface="Calibri"/>
              </a:rPr>
              <a:t>Don’t mix up these 2!!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 Around 1,000 miles away sits the Balkan region in south-eastern Europe.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Croatia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Bosnia-Herzegovina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Serbia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11" name="Picture 12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xmlns="" id="{DE07C9B0-14B4-49AC-AED6-5A637598B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965" b="2965"/>
          <a:stretch/>
        </p:blipFill>
        <p:spPr>
          <a:xfrm>
            <a:off x="5183188" y="929916"/>
            <a:ext cx="6172200" cy="49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3F8BB-ED82-48F4-AA6B-D94E345D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17" y="1660116"/>
            <a:ext cx="3229271" cy="1265864"/>
          </a:xfr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/>
                <a:cs typeface="Times New Roman"/>
              </a:rPr>
              <a:t>IMPORTANT FIGURES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6C728-1F6B-4284-B362-980FA4EA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746" y="1412489"/>
            <a:ext cx="342728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cs typeface="Calibri"/>
            </a:endParaRP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B4CAC8-F109-49C3-AC21-7C95E3E35304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7" descr="Joseph Stalin&#10;">
            <a:extLst>
              <a:ext uri="{FF2B5EF4-FFF2-40B4-BE49-F238E27FC236}">
                <a16:creationId xmlns:a16="http://schemas.microsoft.com/office/drawing/2014/main" xmlns="" id="{141BEA03-0321-431B-8733-C26E11CB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28" y="1594628"/>
            <a:ext cx="2001115" cy="2246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CB2692-D29A-4A53-809B-1F551512B0B6}"/>
              </a:ext>
            </a:extLst>
          </p:cNvPr>
          <p:cNvSpPr txBox="1"/>
          <p:nvPr/>
        </p:nvSpPr>
        <p:spPr>
          <a:xfrm>
            <a:off x="5112327" y="88669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/>
              <a:t>USSR (ALLIES)</a:t>
            </a:r>
            <a:endParaRPr lang="en-US" sz="2800" u="sng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F2BA0A-AFAE-44AD-807A-0E1905440858}"/>
              </a:ext>
            </a:extLst>
          </p:cNvPr>
          <p:cNvSpPr txBox="1"/>
          <p:nvPr/>
        </p:nvSpPr>
        <p:spPr>
          <a:xfrm>
            <a:off x="9189894" y="89102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/>
              <a:t>GERMANY (AXIS)</a:t>
            </a:r>
            <a:endParaRPr lang="en-US" sz="2800" u="sng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697AEB-BE71-4F0E-832E-DDC5C91FB41E}"/>
              </a:ext>
            </a:extLst>
          </p:cNvPr>
          <p:cNvSpPr txBox="1"/>
          <p:nvPr/>
        </p:nvSpPr>
        <p:spPr>
          <a:xfrm>
            <a:off x="6747164" y="1731818"/>
            <a:ext cx="11083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Joseph Stalin</a:t>
            </a:r>
            <a:endParaRPr lang="en-US"/>
          </a:p>
        </p:txBody>
      </p:sp>
      <p:pic>
        <p:nvPicPr>
          <p:cNvPr id="16" name="Picture 16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xmlns="" id="{552391B2-8780-4AFE-B2A0-C94943B28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6" y="3843771"/>
            <a:ext cx="1926649" cy="27033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9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F4C44532-64C2-4651-8DDE-DB9CC30E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809" y="1599334"/>
            <a:ext cx="1974274" cy="2440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1" descr="A person wearing a hat&#10;&#10;Description generated with high confidence">
            <a:extLst>
              <a:ext uri="{FF2B5EF4-FFF2-40B4-BE49-F238E27FC236}">
                <a16:creationId xmlns:a16="http://schemas.microsoft.com/office/drawing/2014/main" xmlns="" id="{23F17FCD-BD31-4C08-8E68-59471B3F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060" y="4051587"/>
            <a:ext cx="2509406" cy="2523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8DE31F-C593-48B4-9D5C-3FD8F32CA5D5}"/>
              </a:ext>
            </a:extLst>
          </p:cNvPr>
          <p:cNvSpPr txBox="1"/>
          <p:nvPr/>
        </p:nvSpPr>
        <p:spPr>
          <a:xfrm>
            <a:off x="10515601" y="2105890"/>
            <a:ext cx="18149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Adolf Hitler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53F849-2957-4CF9-BD04-F05541F7A32A}"/>
              </a:ext>
            </a:extLst>
          </p:cNvPr>
          <p:cNvSpPr txBox="1"/>
          <p:nvPr/>
        </p:nvSpPr>
        <p:spPr>
          <a:xfrm>
            <a:off x="8071431" y="5144365"/>
            <a:ext cx="20643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Erich Von </a:t>
            </a:r>
            <a:endParaRPr lang="en-US" sz="2400">
              <a:cs typeface="Calibri"/>
            </a:endParaRPr>
          </a:p>
          <a:p>
            <a:r>
              <a:rPr lang="en-US" sz="2400" err="1"/>
              <a:t>Manstein</a:t>
            </a:r>
            <a:endParaRPr lang="en-US" sz="2400" err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75B01C-82D6-499A-BA58-C98DAC00F57E}"/>
              </a:ext>
            </a:extLst>
          </p:cNvPr>
          <p:cNvSpPr txBox="1"/>
          <p:nvPr/>
        </p:nvSpPr>
        <p:spPr>
          <a:xfrm>
            <a:off x="3637052" y="519529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Georgy Zhukov</a:t>
            </a:r>
          </a:p>
        </p:txBody>
      </p:sp>
    </p:spTree>
    <p:extLst>
      <p:ext uri="{BB962C8B-B14F-4D97-AF65-F5344CB8AC3E}">
        <p14:creationId xmlns:p14="http://schemas.microsoft.com/office/powerpoint/2010/main" val="10212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C2D9DCE-530F-4649-9712-8A6FF41DA17E}"/>
              </a:ext>
            </a:extLst>
          </p:cNvPr>
          <p:cNvSpPr/>
          <p:nvPr/>
        </p:nvSpPr>
        <p:spPr>
          <a:xfrm>
            <a:off x="0" y="295910"/>
            <a:ext cx="4876800" cy="1466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D400DB1-B6C1-42E3-8650-FFB520414816}"/>
              </a:ext>
            </a:extLst>
          </p:cNvPr>
          <p:cNvSpPr/>
          <p:nvPr/>
        </p:nvSpPr>
        <p:spPr>
          <a:xfrm>
            <a:off x="3657600" y="1676400"/>
            <a:ext cx="4876800" cy="1466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9F286C5E-5124-40F4-BBFD-E8C715A3EA54}"/>
              </a:ext>
            </a:extLst>
          </p:cNvPr>
          <p:cNvSpPr/>
          <p:nvPr/>
        </p:nvSpPr>
        <p:spPr>
          <a:xfrm flipV="1">
            <a:off x="3657600" y="1676400"/>
            <a:ext cx="1219200" cy="14668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A2E7A81-6314-4867-9926-F10A09D5C0A6}"/>
              </a:ext>
            </a:extLst>
          </p:cNvPr>
          <p:cNvSpPr/>
          <p:nvPr/>
        </p:nvSpPr>
        <p:spPr>
          <a:xfrm>
            <a:off x="7334252" y="3143250"/>
            <a:ext cx="4876800" cy="1466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xmlns="" id="{B99577A5-E22F-4F85-B032-BB607E1600E7}"/>
              </a:ext>
            </a:extLst>
          </p:cNvPr>
          <p:cNvSpPr/>
          <p:nvPr/>
        </p:nvSpPr>
        <p:spPr>
          <a:xfrm flipV="1">
            <a:off x="7334252" y="3143250"/>
            <a:ext cx="1219200" cy="14668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5071BB1-D240-445E-896C-4DF92F1BED65}"/>
              </a:ext>
            </a:extLst>
          </p:cNvPr>
          <p:cNvSpPr txBox="1"/>
          <p:nvPr/>
        </p:nvSpPr>
        <p:spPr>
          <a:xfrm>
            <a:off x="4525465" y="2196971"/>
            <a:ext cx="328039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Eurostile BQ"/>
              </a:rPr>
              <a:t>Baltic Operation (1941):</a:t>
            </a: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DE22667-4CFB-4F16-BA67-2097B72A4F67}"/>
              </a:ext>
            </a:extLst>
          </p:cNvPr>
          <p:cNvSpPr txBox="1"/>
          <p:nvPr/>
        </p:nvSpPr>
        <p:spPr>
          <a:xfrm>
            <a:off x="8747569" y="3518509"/>
            <a:ext cx="32606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Eurostile BQ"/>
              </a:rPr>
              <a:t>Baltic Offensive (1944): USSR gains Baltics back from Nazi Germany</a:t>
            </a:r>
          </a:p>
          <a:p>
            <a:pPr algn="ctr"/>
            <a:endParaRPr lang="en-IN">
              <a:solidFill>
                <a:schemeClr val="bg1"/>
              </a:solidFill>
              <a:latin typeface="Eurostile BQ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9364609-0301-4E31-93EF-1D576D3E31F6}"/>
              </a:ext>
            </a:extLst>
          </p:cNvPr>
          <p:cNvSpPr txBox="1"/>
          <p:nvPr/>
        </p:nvSpPr>
        <p:spPr>
          <a:xfrm>
            <a:off x="8458202" y="57472"/>
            <a:ext cx="3625950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5400" b="1" spc="60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18D280-7B3C-4BF4-BB00-DAF31759B5AC}"/>
              </a:ext>
            </a:extLst>
          </p:cNvPr>
          <p:cNvSpPr txBox="1"/>
          <p:nvPr/>
        </p:nvSpPr>
        <p:spPr>
          <a:xfrm>
            <a:off x="900908" y="757417"/>
            <a:ext cx="27494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Eurostile BQ"/>
              </a:rPr>
              <a:t>Before the Battle of the Baltics (1939-1941)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399EF-3F57-426B-9781-3F6421F3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/>
              <a:t/>
            </a:r>
            <a:br>
              <a:rPr lang="en-US" sz="3700" kern="1200"/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Before The War:</a:t>
            </a:r>
            <a:r>
              <a:rPr lang="en-US" sz="3700" kern="1200"/>
              <a:t/>
            </a:r>
            <a:br>
              <a:rPr lang="en-US" sz="3700" kern="1200"/>
            </a:br>
            <a:r>
              <a:rPr lang="en-US" sz="3700" b="1">
                <a:solidFill>
                  <a:srgbClr val="FFFFFF"/>
                </a:solidFill>
                <a:highlight>
                  <a:srgbClr val="008080"/>
                </a:highlight>
              </a:rPr>
              <a:t>Molotov </a:t>
            </a:r>
            <a:r>
              <a:rPr lang="en-US" sz="3700" b="1" kern="1200">
                <a:solidFill>
                  <a:srgbClr val="FFFFFF"/>
                </a:solidFill>
                <a:highlight>
                  <a:srgbClr val="008080"/>
                </a:highlight>
                <a:latin typeface="+mj-lt"/>
                <a:ea typeface="+mj-ea"/>
                <a:cs typeface="+mj-cs"/>
              </a:rPr>
              <a:t>– Ribbentrop Pact</a:t>
            </a: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(Nazi-Soviet Non-Aggression Pact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1939)</a:t>
            </a:r>
            <a:r>
              <a:rPr lang="en-US" sz="3700">
                <a:solidFill>
                  <a:srgbClr val="FFFFFF"/>
                </a:solidFill>
              </a:rPr>
              <a:t> 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0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41E06D31-721C-4E34-B9E0-664648C6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83584"/>
            <a:ext cx="6553545" cy="489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20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C2D9DCE-530F-4649-9712-8A6FF41DA17E}"/>
              </a:ext>
            </a:extLst>
          </p:cNvPr>
          <p:cNvSpPr/>
          <p:nvPr/>
        </p:nvSpPr>
        <p:spPr>
          <a:xfrm>
            <a:off x="152400" y="245409"/>
            <a:ext cx="4876800" cy="1466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3D0DD2-4239-4927-BD15-23AF34E1D5DF}"/>
              </a:ext>
            </a:extLst>
          </p:cNvPr>
          <p:cNvSpPr txBox="1"/>
          <p:nvPr/>
        </p:nvSpPr>
        <p:spPr>
          <a:xfrm>
            <a:off x="802809" y="623696"/>
            <a:ext cx="3499257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highlight>
                  <a:srgbClr val="008080"/>
                </a:highlight>
                <a:latin typeface="Eurostile BQ"/>
              </a:rPr>
              <a:t>Before the Battle of the Baltics(1939)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00C819F-729E-46D8-B716-7D4ADED69454}"/>
              </a:ext>
            </a:extLst>
          </p:cNvPr>
          <p:cNvSpPr txBox="1"/>
          <p:nvPr/>
        </p:nvSpPr>
        <p:spPr>
          <a:xfrm>
            <a:off x="324445" y="1861066"/>
            <a:ext cx="31177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en-IN" sz="1000" err="1">
              <a:latin typeface="Montserrat Light" panose="00000400000000000000" pitchFamily="2" charset="0"/>
            </a:endParaRPr>
          </a:p>
          <a:p>
            <a:pPr algn="just"/>
            <a:endParaRPr lang="en-IN" sz="1000">
              <a:latin typeface="Montserrat Light" panose="000004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9364609-0301-4E31-93EF-1D576D3E31F6}"/>
              </a:ext>
            </a:extLst>
          </p:cNvPr>
          <p:cNvSpPr txBox="1"/>
          <p:nvPr/>
        </p:nvSpPr>
        <p:spPr>
          <a:xfrm>
            <a:off x="8458202" y="57472"/>
            <a:ext cx="3625950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5400" b="1" spc="60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TIMELINE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81B28A-8FEA-4629-A61F-422442EF4520}"/>
              </a:ext>
            </a:extLst>
          </p:cNvPr>
          <p:cNvSpPr txBox="1"/>
          <p:nvPr/>
        </p:nvSpPr>
        <p:spPr>
          <a:xfrm>
            <a:off x="92869" y="1862863"/>
            <a:ext cx="5182222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IN" sz="2000">
                <a:solidFill>
                  <a:srgbClr val="FFFFFF"/>
                </a:solidFill>
                <a:latin typeface="Calibri"/>
                <a:cs typeface="Calibri"/>
              </a:rPr>
              <a:t>August 23rd, 1939: Molotov-Ribbentrop Pact signed by USSR and Germany</a:t>
            </a:r>
            <a:endParaRPr lang="en-US" sz="2000">
              <a:latin typeface="Calibri"/>
              <a:cs typeface="Calibri"/>
            </a:endParaRPr>
          </a:p>
          <a:p>
            <a:pPr algn="just"/>
            <a:endParaRPr lang="en-IN" sz="200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IN" sz="2000">
                <a:latin typeface="Calibri"/>
                <a:cs typeface="Calibri"/>
              </a:rPr>
              <a:t>1940: Lithuania, Estonia, Latvia (Baltic States) are grouped as part of USSR territory </a:t>
            </a:r>
          </a:p>
          <a:p>
            <a:pPr algn="just"/>
            <a:endParaRPr lang="en-IN">
              <a:latin typeface="Montserrat Light" panose="00000400000000000000" pitchFamily="2" charset="0"/>
            </a:endParaRPr>
          </a:p>
          <a:p>
            <a:pPr algn="just"/>
            <a:endParaRPr lang="en-IN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51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522</Words>
  <Application>Microsoft Office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Microsoft JhengHei</vt:lpstr>
      <vt:lpstr>Agency FB</vt:lpstr>
      <vt:lpstr>Arial</vt:lpstr>
      <vt:lpstr>Arial,Sans-Serif</vt:lpstr>
      <vt:lpstr>Calibri</vt:lpstr>
      <vt:lpstr>Calibri Light</vt:lpstr>
      <vt:lpstr>Eurostile BQ</vt:lpstr>
      <vt:lpstr>Montserrat Light</vt:lpstr>
      <vt:lpstr>TH SarabunPSK</vt:lpstr>
      <vt:lpstr>Times New Roman</vt:lpstr>
      <vt:lpstr>Office Theme</vt:lpstr>
      <vt:lpstr>BATTLE OF THE BALTICS</vt:lpstr>
      <vt:lpstr>PowerPoint Presentation</vt:lpstr>
      <vt:lpstr> THESIS </vt:lpstr>
      <vt:lpstr>3 Baltic States:   1. Estonia​ 2. Lativa 3. Lithuania  Importance:  Relative proximity to water for trade and commerce     </vt:lpstr>
      <vt:lpstr>Baltic Wars vs Balkan Wars </vt:lpstr>
      <vt:lpstr>IMPORTANT FIGURES </vt:lpstr>
      <vt:lpstr>PowerPoint Presentation</vt:lpstr>
      <vt:lpstr> Before The War: Molotov – Ribbentrop Pact (Nazi-Soviet Non-Aggression Pact 1939)  </vt:lpstr>
      <vt:lpstr>PowerPoint Presentation</vt:lpstr>
      <vt:lpstr> Baltic Operation   </vt:lpstr>
      <vt:lpstr>PowerPoint Presentation</vt:lpstr>
      <vt:lpstr>PowerPoint Presentation</vt:lpstr>
      <vt:lpstr>Baltic Offensive    "Baltic Strategic Offensive"</vt:lpstr>
      <vt:lpstr>Operation Bagration (June – Aug 1944)</vt:lpstr>
      <vt:lpstr>Map of Operation Bagration</vt:lpstr>
      <vt:lpstr>Aftermath of Baltic Offensive</vt:lpstr>
      <vt:lpstr>PowerPoint Presentation</vt:lpstr>
      <vt:lpstr>PowerPoint Presentation</vt:lpstr>
      <vt:lpstr>Importance of Battle &amp; Long Term Effects </vt:lpstr>
      <vt:lpstr>PowerPoint Presentation</vt:lpstr>
      <vt:lpstr>Flash Card Activity</vt:lpstr>
      <vt:lpstr>PowerPoint Presentation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THE BALTICS</dc:title>
  <dc:creator>Isaac Ramirez</dc:creator>
  <cp:lastModifiedBy>Maners, Allison SHS Staff</cp:lastModifiedBy>
  <cp:revision>3</cp:revision>
  <dcterms:created xsi:type="dcterms:W3CDTF">2019-04-30T02:18:00Z</dcterms:created>
  <dcterms:modified xsi:type="dcterms:W3CDTF">2019-05-02T16:54:34Z</dcterms:modified>
</cp:coreProperties>
</file>