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11150" cy="7315200"/>
  <p:notesSz cx="6950075" cy="92360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0"/>
  </p:normalViewPr>
  <p:slideViewPr>
    <p:cSldViewPr snapToGrid="0" snapToObjects="1">
      <p:cViewPr varScale="1">
        <p:scale>
          <a:sx n="103" d="100"/>
          <a:sy n="103" d="100"/>
        </p:scale>
        <p:origin x="6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01" cy="463156"/>
          </a:xfrm>
          <a:prstGeom prst="rect">
            <a:avLst/>
          </a:prstGeom>
        </p:spPr>
        <p:txBody>
          <a:bodyPr vert="horz" lIns="72814" tIns="36407" rIns="72814" bIns="36407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1"/>
            <a:ext cx="3012001" cy="463156"/>
          </a:xfrm>
          <a:prstGeom prst="rect">
            <a:avLst/>
          </a:prstGeom>
        </p:spPr>
        <p:txBody>
          <a:bodyPr vert="horz" lIns="72814" tIns="36407" rIns="72814" bIns="36407" rtlCol="0"/>
          <a:lstStyle>
            <a:lvl1pPr algn="r">
              <a:defRPr sz="1000"/>
            </a:lvl1pPr>
          </a:lstStyle>
          <a:p>
            <a:fld id="{9CBA5333-C94E-4C45-B2D5-D17B79D4D2F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919"/>
            <a:ext cx="3012001" cy="463156"/>
          </a:xfrm>
          <a:prstGeom prst="rect">
            <a:avLst/>
          </a:prstGeom>
        </p:spPr>
        <p:txBody>
          <a:bodyPr vert="horz" lIns="72814" tIns="36407" rIns="72814" bIns="36407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2919"/>
            <a:ext cx="3012001" cy="463156"/>
          </a:xfrm>
          <a:prstGeom prst="rect">
            <a:avLst/>
          </a:prstGeom>
        </p:spPr>
        <p:txBody>
          <a:bodyPr vert="horz" lIns="72814" tIns="36407" rIns="72814" bIns="36407" rtlCol="0" anchor="b"/>
          <a:lstStyle>
            <a:lvl1pPr algn="r">
              <a:defRPr sz="1000"/>
            </a:lvl1pPr>
          </a:lstStyle>
          <a:p>
            <a:fld id="{94AFB44F-8113-4B67-949B-9F260BA60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31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2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2814" tIns="36407" rIns="72814" bIns="3640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2814" tIns="36407" rIns="72814" bIns="36407"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2640836/1457059606/slid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subject>Visme Presentation</dc:subject>
  <dc:creator>Visme User</dc:creator>
  <cp:lastModifiedBy>Maners, Allison SHS Staff</cp:lastModifiedBy>
  <cp:revision>16</cp:revision>
  <cp:lastPrinted>2019-05-08T16:43:19Z</cp:lastPrinted>
  <dcterms:created xsi:type="dcterms:W3CDTF">2019-05-08T15:46:44Z</dcterms:created>
  <dcterms:modified xsi:type="dcterms:W3CDTF">2019-05-08T16:43:24Z</dcterms:modified>
</cp:coreProperties>
</file>