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endParaRPr lang="en-US">
              <a:solidFill>
                <a:prstClr val="white"/>
              </a:solidFill>
            </a:endParaRP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endParaRPr lang="en-US">
              <a:solidFill>
                <a:prstClr val="white"/>
              </a:solidFill>
            </a:endParaRP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BB581F60-DD63-43EE-B893-CF7B348ECE6A}" type="slidenum">
              <a:rPr lang="en-US" smtClean="0"/>
              <a:pPr>
                <a:defRPr/>
              </a:pPr>
              <a:t>‹#›</a:t>
            </a:fld>
            <a:endParaRPr lang="en-US"/>
          </a:p>
        </p:txBody>
      </p:sp>
    </p:spTree>
    <p:extLst>
      <p:ext uri="{BB962C8B-B14F-4D97-AF65-F5344CB8AC3E}">
        <p14:creationId xmlns:p14="http://schemas.microsoft.com/office/powerpoint/2010/main" val="3434608750"/>
      </p:ext>
    </p:extLst>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p>
            <a:pPr>
              <a:defRPr/>
            </a:pPr>
            <a:fld id="{6D6321C9-3817-48B9-B3FC-F617A3437F9E}"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718666659"/>
      </p:ext>
    </p:extLst>
  </p:cSld>
  <p:clrMapOvr>
    <a:masterClrMapping/>
  </p:clrMapOvr>
  <p:transition>
    <p:wheel spokes="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p>
            <a:pPr>
              <a:defRPr/>
            </a:pPr>
            <a:fld id="{E2A6ED5E-B567-4871-B9D9-D45FC711EC77}"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726362699"/>
      </p:ext>
    </p:extLst>
  </p:cSld>
  <p:clrMapOvr>
    <a:masterClrMapping/>
  </p:clrMapOvr>
  <p:transition>
    <p:wheel spokes="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endParaRPr lang="en-US">
              <a:solidFill>
                <a:prstClr val="white"/>
              </a:solidFill>
            </a:endParaRPr>
          </a:p>
        </p:txBody>
      </p:sp>
      <p:sp>
        <p:nvSpPr>
          <p:cNvPr id="5" name="Footer Placeholder 4"/>
          <p:cNvSpPr>
            <a:spLocks noGrp="1"/>
          </p:cNvSpPr>
          <p:nvPr>
            <p:ph type="ftr" sz="quarter" idx="11"/>
          </p:nvPr>
        </p:nvSpPr>
        <p:spPr>
          <a:xfrm>
            <a:off x="457200" y="6480969"/>
            <a:ext cx="4260056" cy="300831"/>
          </a:xfrm>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p>
            <a:pPr>
              <a:defRPr/>
            </a:pPr>
            <a:fld id="{8C5BFFB0-B0AE-4CA8-8CCA-F50CFC8CDE3A}"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872817764"/>
      </p:ext>
    </p:extLst>
  </p:cSld>
  <p:clrMapOvr>
    <a:masterClrMapping/>
  </p:clrMapOvr>
  <p:transition>
    <p:wheel spokes="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4" name="Date Placeholder 3"/>
          <p:cNvSpPr>
            <a:spLocks noGrp="1"/>
          </p:cNvSpPr>
          <p:nvPr>
            <p:ph type="dt" sz="half" idx="10"/>
          </p:nvPr>
        </p:nvSpPr>
        <p:spPr>
          <a:xfrm>
            <a:off x="6955632" y="6477000"/>
            <a:ext cx="2133600" cy="304800"/>
          </a:xfrm>
        </p:spPr>
        <p:txBody>
          <a:bodyPr/>
          <a:lstStyle/>
          <a:p>
            <a:pPr>
              <a:defRPr/>
            </a:pPr>
            <a:endParaRPr lang="en-US">
              <a:solidFill>
                <a:prstClr val="white"/>
              </a:solidFill>
            </a:endParaRPr>
          </a:p>
        </p:txBody>
      </p:sp>
      <p:sp>
        <p:nvSpPr>
          <p:cNvPr id="5" name="Footer Placeholder 4"/>
          <p:cNvSpPr>
            <a:spLocks noGrp="1"/>
          </p:cNvSpPr>
          <p:nvPr>
            <p:ph type="ftr" sz="quarter" idx="11"/>
          </p:nvPr>
        </p:nvSpPr>
        <p:spPr>
          <a:xfrm>
            <a:off x="2619376" y="6480969"/>
            <a:ext cx="4260056" cy="300831"/>
          </a:xfrm>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a:xfrm>
            <a:off x="8451056" y="809624"/>
            <a:ext cx="502920" cy="300831"/>
          </a:xfrm>
        </p:spPr>
        <p:txBody>
          <a:bodyPr/>
          <a:lstStyle/>
          <a:p>
            <a:pPr>
              <a:defRPr/>
            </a:pPr>
            <a:fld id="{95A927A2-68FC-409D-BD2D-B91372FAD81F}" type="slidenum">
              <a:rPr lang="en-US" smtClean="0">
                <a:solidFill>
                  <a:prstClr val="white"/>
                </a:solidFill>
              </a:rPr>
              <a:pPr>
                <a:defRPr/>
              </a:pPr>
              <a:t>‹#›</a:t>
            </a:fld>
            <a:endParaRPr lang="en-US">
              <a:solidFill>
                <a:prstClr val="white"/>
              </a:solidFill>
            </a:endParaRP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365810568"/>
      </p:ext>
    </p:extLst>
  </p:cSld>
  <p:clrMapOvr>
    <a:overrideClrMapping bg1="dk1" tx1="lt1" bg2="dk2" tx2="lt2" accent1="accent1" accent2="accent2" accent3="accent3" accent4="accent4" accent5="accent5" accent6="accent6" hlink="hlink" folHlink="folHlink"/>
  </p:clrMapOvr>
  <p:transition>
    <p:wheel spokes="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endParaRPr lang="en-US">
              <a:solidFill>
                <a:prstClr val="white"/>
              </a:solidFill>
            </a:endParaRPr>
          </a:p>
        </p:txBody>
      </p:sp>
      <p:sp>
        <p:nvSpPr>
          <p:cNvPr id="6" name="Footer Placeholder 5"/>
          <p:cNvSpPr>
            <a:spLocks noGrp="1"/>
          </p:cNvSpPr>
          <p:nvPr>
            <p:ph type="ftr" sz="quarter" idx="11"/>
          </p:nvPr>
        </p:nvSpPr>
        <p:spPr>
          <a:xfrm>
            <a:off x="457200" y="6480969"/>
            <a:ext cx="4260056" cy="301752"/>
          </a:xfrm>
        </p:spPr>
        <p:txBody>
          <a:bodyPr/>
          <a:lstStyle/>
          <a:p>
            <a:pPr>
              <a:defRPr/>
            </a:pPr>
            <a:endParaRPr lang="en-US">
              <a:solidFill>
                <a:prstClr val="white"/>
              </a:solidFill>
            </a:endParaRPr>
          </a:p>
        </p:txBody>
      </p:sp>
      <p:sp>
        <p:nvSpPr>
          <p:cNvPr id="7" name="Slide Number Placeholder 6"/>
          <p:cNvSpPr>
            <a:spLocks noGrp="1"/>
          </p:cNvSpPr>
          <p:nvPr>
            <p:ph type="sldNum" sz="quarter" idx="12"/>
          </p:nvPr>
        </p:nvSpPr>
        <p:spPr>
          <a:xfrm>
            <a:off x="7589520" y="6480969"/>
            <a:ext cx="502920" cy="301752"/>
          </a:xfrm>
        </p:spPr>
        <p:txBody>
          <a:bodyPr/>
          <a:lstStyle/>
          <a:p>
            <a:pPr>
              <a:defRPr/>
            </a:pPr>
            <a:fld id="{47436516-0381-4C62-BA4D-F10BD136FBDC}"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764784780"/>
      </p:ext>
    </p:extLst>
  </p:cSld>
  <p:clrMapOvr>
    <a:masterClrMapping/>
  </p:clrMapOvr>
  <p:transition>
    <p:wheel spokes="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endParaRPr lang="en-US">
              <a:solidFill>
                <a:prstClr val="white"/>
              </a:solidFill>
            </a:endParaRPr>
          </a:p>
        </p:txBody>
      </p:sp>
      <p:sp>
        <p:nvSpPr>
          <p:cNvPr id="8" name="Footer Placeholder 7"/>
          <p:cNvSpPr>
            <a:spLocks noGrp="1"/>
          </p:cNvSpPr>
          <p:nvPr>
            <p:ph type="ftr" sz="quarter" idx="11"/>
          </p:nvPr>
        </p:nvSpPr>
        <p:spPr>
          <a:xfrm>
            <a:off x="457200" y="6480969"/>
            <a:ext cx="4261104" cy="301752"/>
          </a:xfrm>
        </p:spPr>
        <p:txBody>
          <a:bodyPr/>
          <a:lstStyle/>
          <a:p>
            <a:pPr>
              <a:defRPr/>
            </a:pPr>
            <a:endParaRPr lang="en-US">
              <a:solidFill>
                <a:prstClr val="white"/>
              </a:solidFill>
            </a:endParaRP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829A4D5B-510B-4FBB-8198-70663D099AD5}"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702788837"/>
      </p:ext>
    </p:extLst>
  </p:cSld>
  <p:clrMapOvr>
    <a:overrideClrMapping bg1="dk1" tx1="lt1" bg2="dk2" tx2="lt2" accent1="accent1" accent2="accent2" accent3="accent3" accent4="accent4" accent5="accent5" accent6="accent6" hlink="hlink" folHlink="folHlink"/>
  </p:clrMapOvr>
  <p:transition>
    <p:wheel spokes="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prstClr val="white"/>
              </a:solidFill>
            </a:endParaRPr>
          </a:p>
        </p:txBody>
      </p:sp>
      <p:sp>
        <p:nvSpPr>
          <p:cNvPr id="4" name="Footer Placeholder 3"/>
          <p:cNvSpPr>
            <a:spLocks noGrp="1"/>
          </p:cNvSpPr>
          <p:nvPr>
            <p:ph type="ftr" sz="quarter" idx="11"/>
          </p:nvPr>
        </p:nvSpPr>
        <p:spPr/>
        <p:txBody>
          <a:bodyPr/>
          <a:lstStyle/>
          <a:p>
            <a:pPr>
              <a:defRPr/>
            </a:pPr>
            <a:endParaRPr lang="en-US">
              <a:solidFill>
                <a:prstClr val="white"/>
              </a:solidFill>
            </a:endParaRPr>
          </a:p>
        </p:txBody>
      </p:sp>
      <p:sp>
        <p:nvSpPr>
          <p:cNvPr id="5" name="Slide Number Placeholder 4"/>
          <p:cNvSpPr>
            <a:spLocks noGrp="1"/>
          </p:cNvSpPr>
          <p:nvPr>
            <p:ph type="sldNum" sz="quarter" idx="12"/>
          </p:nvPr>
        </p:nvSpPr>
        <p:spPr/>
        <p:txBody>
          <a:bodyPr/>
          <a:lstStyle/>
          <a:p>
            <a:pPr>
              <a:defRPr/>
            </a:pPr>
            <a:fld id="{51AA9BC7-18E1-46BD-B4E5-778E49E05128}"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490325978"/>
      </p:ext>
    </p:extLst>
  </p:cSld>
  <p:clrMapOvr>
    <a:masterClrMapping/>
  </p:clrMapOvr>
  <p:transition>
    <p:wheel spokes="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endParaRPr lang="en-US">
              <a:solidFill>
                <a:prstClr val="white"/>
              </a:solidFill>
            </a:endParaRPr>
          </a:p>
        </p:txBody>
      </p:sp>
      <p:sp>
        <p:nvSpPr>
          <p:cNvPr id="3" name="Footer Placeholder 2"/>
          <p:cNvSpPr>
            <a:spLocks noGrp="1"/>
          </p:cNvSpPr>
          <p:nvPr>
            <p:ph type="ftr" sz="quarter" idx="11"/>
          </p:nvPr>
        </p:nvSpPr>
        <p:spPr>
          <a:xfrm>
            <a:off x="457200" y="6481890"/>
            <a:ext cx="4260056" cy="300831"/>
          </a:xfrm>
        </p:spPr>
        <p:txBody>
          <a:bodyPr/>
          <a:lstStyle/>
          <a:p>
            <a:pPr>
              <a:defRPr/>
            </a:pPr>
            <a:endParaRPr lang="en-US">
              <a:solidFill>
                <a:prstClr val="white"/>
              </a:solidFill>
            </a:endParaRPr>
          </a:p>
        </p:txBody>
      </p:sp>
      <p:sp>
        <p:nvSpPr>
          <p:cNvPr id="4" name="Slide Number Placeholder 3"/>
          <p:cNvSpPr>
            <a:spLocks noGrp="1"/>
          </p:cNvSpPr>
          <p:nvPr>
            <p:ph type="sldNum" sz="quarter" idx="12"/>
          </p:nvPr>
        </p:nvSpPr>
        <p:spPr>
          <a:xfrm>
            <a:off x="7589520" y="6480969"/>
            <a:ext cx="502920" cy="301752"/>
          </a:xfrm>
        </p:spPr>
        <p:txBody>
          <a:bodyPr/>
          <a:lstStyle/>
          <a:p>
            <a:pPr>
              <a:defRPr/>
            </a:pPr>
            <a:fld id="{0B78B049-AB4C-4A6E-BE0A-3CFCA011DBAB}"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4078804810"/>
      </p:ext>
    </p:extLst>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endParaRPr lang="en-US">
              <a:solidFill>
                <a:prstClr val="white"/>
              </a:solidFill>
            </a:endParaRP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endParaRPr lang="en-US">
              <a:solidFill>
                <a:prstClr val="white"/>
              </a:solidFill>
            </a:endParaRP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D05C9E4F-43C1-4023-BB21-DF9153EEC677}"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59671844"/>
      </p:ext>
    </p:extLst>
  </p:cSld>
  <p:clrMapOvr>
    <a:overrideClrMapping bg1="dk1" tx1="lt1" bg2="dk2" tx2="lt2" accent1="accent1" accent2="accent2" accent3="accent3" accent4="accent4" accent5="accent5" accent6="accent6" hlink="hlink" folHlink="folHlink"/>
  </p:clrMapOvr>
  <p:transition>
    <p:wheel spokes="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endParaRPr lang="en-US">
              <a:solidFill>
                <a:prstClr val="white"/>
              </a:solidFill>
            </a:endParaRP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endParaRPr lang="en-US">
              <a:solidFill>
                <a:prstClr val="white"/>
              </a:solidFill>
            </a:endParaRP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4AE4B8D4-FEB8-4C0F-9F68-20F2762214EB}"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715579462"/>
      </p:ext>
    </p:extLst>
  </p:cSld>
  <p:clrMapOvr>
    <a:overrideClrMapping bg1="dk1" tx1="lt1" bg2="dk2" tx2="lt2" accent1="accent1" accent2="accent2" accent3="accent3" accent4="accent4" accent5="accent5" accent6="accent6" hlink="hlink" folHlink="folHlink"/>
  </p:clrMapOvr>
  <p:transition>
    <p:wheel spokes="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fontAlgn="base">
              <a:spcBef>
                <a:spcPct val="0"/>
              </a:spcBef>
              <a:spcAft>
                <a:spcPct val="0"/>
              </a:spcAft>
              <a:defRPr/>
            </a:pPr>
            <a:endParaRPr lang="en-US">
              <a:solidFill>
                <a:prstClr val="white"/>
              </a:solidFill>
              <a:latin typeface="Arial" charset="0"/>
              <a:cs typeface="Arial" charset="0"/>
            </a:endParaRP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fontAlgn="base">
              <a:spcBef>
                <a:spcPct val="0"/>
              </a:spcBef>
              <a:spcAft>
                <a:spcPct val="0"/>
              </a:spcAft>
              <a:defRPr/>
            </a:pPr>
            <a:endParaRPr lang="en-US">
              <a:solidFill>
                <a:prstClr val="white"/>
              </a:solidFill>
              <a:latin typeface="Arial" charset="0"/>
              <a:cs typeface="Arial" charset="0"/>
            </a:endParaRP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fontAlgn="base">
              <a:spcBef>
                <a:spcPct val="0"/>
              </a:spcBef>
              <a:spcAft>
                <a:spcPct val="0"/>
              </a:spcAft>
              <a:defRPr/>
            </a:pPr>
            <a:fld id="{68805D78-07CB-42E4-9B42-D1FFB243A957}" type="slidenum">
              <a:rPr lang="en-US" smtClean="0">
                <a:solidFill>
                  <a:prstClr val="white"/>
                </a:solidFill>
                <a:latin typeface="Arial" charset="0"/>
                <a:cs typeface="Arial" charset="0"/>
              </a:rPr>
              <a:pPr fontAlgn="base">
                <a:spcBef>
                  <a:spcPct val="0"/>
                </a:spcBef>
                <a:spcAft>
                  <a:spcPct val="0"/>
                </a:spcAft>
                <a:defRPr/>
              </a:pPr>
              <a:t>‹#›</a:t>
            </a:fld>
            <a:endParaRPr lang="en-US">
              <a:solidFill>
                <a:prstClr val="white"/>
              </a:solidFill>
              <a:latin typeface="Arial" charset="0"/>
              <a:cs typeface="Arial" charset="0"/>
            </a:endParaRPr>
          </a:p>
        </p:txBody>
      </p:sp>
    </p:spTree>
    <p:extLst>
      <p:ext uri="{BB962C8B-B14F-4D97-AF65-F5344CB8AC3E}">
        <p14:creationId xmlns:p14="http://schemas.microsoft.com/office/powerpoint/2010/main" val="338288216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heel spokes="1"/>
  </p:transition>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685800"/>
          </a:xfrm>
        </p:spPr>
        <p:txBody>
          <a:bodyPr>
            <a:normAutofit fontScale="90000"/>
          </a:bodyPr>
          <a:lstStyle/>
          <a:p>
            <a:r>
              <a:rPr lang="en-US" sz="4400" b="1" dirty="0" smtClean="0"/>
              <a:t>Fascism Concept Formation</a:t>
            </a:r>
            <a:endParaRPr lang="en-US" sz="4400" b="1" dirty="0"/>
          </a:p>
        </p:txBody>
      </p:sp>
      <p:sp>
        <p:nvSpPr>
          <p:cNvPr id="3" name="Content Placeholder 2"/>
          <p:cNvSpPr>
            <a:spLocks noGrp="1"/>
          </p:cNvSpPr>
          <p:nvPr>
            <p:ph idx="1"/>
          </p:nvPr>
        </p:nvSpPr>
        <p:spPr>
          <a:xfrm>
            <a:off x="228600" y="685800"/>
            <a:ext cx="8839200" cy="6019800"/>
          </a:xfrm>
        </p:spPr>
        <p:txBody>
          <a:bodyPr>
            <a:normAutofit fontScale="55000" lnSpcReduction="20000"/>
          </a:bodyPr>
          <a:lstStyle/>
          <a:p>
            <a:pPr marL="64008" indent="0" algn="ctr">
              <a:buNone/>
            </a:pPr>
            <a:r>
              <a:rPr lang="en-US" sz="4700" b="1" dirty="0">
                <a:solidFill>
                  <a:schemeClr val="accent1">
                    <a:lumMod val="20000"/>
                    <a:lumOff val="80000"/>
                  </a:schemeClr>
                </a:solidFill>
                <a:effectLst>
                  <a:outerShdw blurRad="38100" dist="38100" dir="2700000" algn="tl">
                    <a:srgbClr val="000000">
                      <a:alpha val="43137"/>
                    </a:srgbClr>
                  </a:outerShdw>
                </a:effectLst>
              </a:rPr>
              <a:t>Clearly, succinctly, thoroughly, and collaborative define, defend, and create </a:t>
            </a:r>
            <a:r>
              <a:rPr lang="en-US" sz="4700" b="1" u="sng" dirty="0">
                <a:solidFill>
                  <a:schemeClr val="accent1">
                    <a:lumMod val="20000"/>
                    <a:lumOff val="80000"/>
                  </a:schemeClr>
                </a:solidFill>
                <a:effectLst>
                  <a:outerShdw blurRad="38100" dist="38100" dir="2700000" algn="tl">
                    <a:srgbClr val="000000">
                      <a:alpha val="43137"/>
                    </a:srgbClr>
                  </a:outerShdw>
                </a:effectLst>
              </a:rPr>
              <a:t>something you can turn in electronically</a:t>
            </a:r>
            <a:r>
              <a:rPr lang="en-US" sz="4700" b="1" dirty="0">
                <a:solidFill>
                  <a:schemeClr val="accent1">
                    <a:lumMod val="20000"/>
                    <a:lumOff val="80000"/>
                  </a:schemeClr>
                </a:solidFill>
                <a:effectLst>
                  <a:outerShdw blurRad="38100" dist="38100" dir="2700000" algn="tl">
                    <a:srgbClr val="000000">
                      <a:alpha val="43137"/>
                    </a:srgbClr>
                  </a:outerShdw>
                </a:effectLst>
              </a:rPr>
              <a:t> about your </a:t>
            </a:r>
            <a:r>
              <a:rPr lang="en-US" sz="4700" b="1" dirty="0" smtClean="0">
                <a:solidFill>
                  <a:schemeClr val="accent1">
                    <a:lumMod val="20000"/>
                    <a:lumOff val="80000"/>
                  </a:schemeClr>
                </a:solidFill>
                <a:effectLst>
                  <a:outerShdw blurRad="38100" dist="38100" dir="2700000" algn="tl">
                    <a:srgbClr val="000000">
                      <a:alpha val="43137"/>
                    </a:srgbClr>
                  </a:outerShdw>
                </a:effectLst>
              </a:rPr>
              <a:t>group’s </a:t>
            </a:r>
            <a:r>
              <a:rPr lang="en-US" sz="4700" b="1" u="sng" dirty="0">
                <a:solidFill>
                  <a:schemeClr val="accent1">
                    <a:lumMod val="20000"/>
                    <a:lumOff val="80000"/>
                  </a:schemeClr>
                </a:solidFill>
                <a:effectLst>
                  <a:outerShdw blurRad="38100" dist="38100" dir="2700000" algn="tl">
                    <a:srgbClr val="000000">
                      <a:alpha val="43137"/>
                    </a:srgbClr>
                  </a:outerShdw>
                </a:effectLst>
              </a:rPr>
              <a:t>definition of Fascism</a:t>
            </a:r>
            <a:r>
              <a:rPr lang="en-US" sz="4700" b="1" dirty="0">
                <a:solidFill>
                  <a:schemeClr val="accent1">
                    <a:lumMod val="20000"/>
                    <a:lumOff val="80000"/>
                  </a:schemeClr>
                </a:solidFill>
                <a:effectLst>
                  <a:outerShdw blurRad="38100" dist="38100" dir="2700000" algn="tl">
                    <a:srgbClr val="000000">
                      <a:alpha val="43137"/>
                    </a:srgbClr>
                  </a:outerShdw>
                </a:effectLst>
              </a:rPr>
              <a:t>. </a:t>
            </a:r>
          </a:p>
          <a:p>
            <a:pPr marL="64008" lvl="0" indent="0">
              <a:buNone/>
            </a:pPr>
            <a:endParaRPr lang="en-US" sz="1900" b="1" dirty="0" smtClean="0">
              <a:effectLst>
                <a:outerShdw blurRad="38100" dist="38100" dir="2700000" algn="tl">
                  <a:srgbClr val="000000">
                    <a:alpha val="43137"/>
                  </a:srgbClr>
                </a:outerShdw>
              </a:effectLst>
            </a:endParaRPr>
          </a:p>
          <a:p>
            <a:pPr lvl="0"/>
            <a:r>
              <a:rPr lang="en-US" sz="3800" b="1" dirty="0" smtClean="0">
                <a:effectLst>
                  <a:outerShdw blurRad="38100" dist="38100" dir="2700000" algn="tl">
                    <a:srgbClr val="000000">
                      <a:alpha val="43137"/>
                    </a:srgbClr>
                  </a:outerShdw>
                </a:effectLst>
              </a:rPr>
              <a:t>You </a:t>
            </a:r>
            <a:r>
              <a:rPr lang="en-US" sz="3800" b="1" dirty="0">
                <a:effectLst>
                  <a:outerShdw blurRad="38100" dist="38100" dir="2700000" algn="tl">
                    <a:srgbClr val="000000">
                      <a:alpha val="43137"/>
                    </a:srgbClr>
                  </a:outerShdw>
                </a:effectLst>
              </a:rPr>
              <a:t>may use any materials you want in this room, but please share them. </a:t>
            </a:r>
            <a:r>
              <a:rPr lang="en-US" sz="3800" b="1" u="sng" dirty="0">
                <a:solidFill>
                  <a:srgbClr val="FFFF00"/>
                </a:solidFill>
                <a:effectLst>
                  <a:outerShdw blurRad="38100" dist="38100" dir="2700000" algn="tl">
                    <a:srgbClr val="000000">
                      <a:alpha val="43137"/>
                    </a:srgbClr>
                  </a:outerShdw>
                </a:effectLst>
              </a:rPr>
              <a:t>You </a:t>
            </a:r>
            <a:r>
              <a:rPr lang="en-US" sz="3800" b="1" u="sng" dirty="0" smtClean="0">
                <a:solidFill>
                  <a:srgbClr val="FFFF00"/>
                </a:solidFill>
                <a:effectLst>
                  <a:outerShdw blurRad="38100" dist="38100" dir="2700000" algn="tl">
                    <a:srgbClr val="000000">
                      <a:alpha val="43137"/>
                    </a:srgbClr>
                  </a:outerShdw>
                </a:effectLst>
              </a:rPr>
              <a:t>will use/consider ALL </a:t>
            </a:r>
            <a:r>
              <a:rPr lang="en-US" sz="3800" b="1" u="sng" dirty="0">
                <a:solidFill>
                  <a:srgbClr val="FFFF00"/>
                </a:solidFill>
                <a:effectLst>
                  <a:outerShdw blurRad="38100" dist="38100" dir="2700000" algn="tl">
                    <a:srgbClr val="000000">
                      <a:alpha val="43137"/>
                    </a:srgbClr>
                  </a:outerShdw>
                </a:effectLst>
              </a:rPr>
              <a:t>of the articles provided </a:t>
            </a:r>
            <a:r>
              <a:rPr lang="en-US" sz="3800" b="1" dirty="0">
                <a:effectLst>
                  <a:outerShdw blurRad="38100" dist="38100" dir="2700000" algn="tl">
                    <a:srgbClr val="000000">
                      <a:alpha val="43137"/>
                    </a:srgbClr>
                  </a:outerShdw>
                </a:effectLst>
              </a:rPr>
              <a:t>and cite them in a method consistent with expectations of this class. </a:t>
            </a:r>
          </a:p>
          <a:p>
            <a:pPr lvl="0"/>
            <a:r>
              <a:rPr lang="en-US" sz="3800" b="1" dirty="0">
                <a:effectLst>
                  <a:outerShdw blurRad="38100" dist="38100" dir="2700000" algn="tl">
                    <a:srgbClr val="000000">
                      <a:alpha val="43137"/>
                    </a:srgbClr>
                  </a:outerShdw>
                </a:effectLst>
              </a:rPr>
              <a:t>EACH GROUP IS ALLOWED ONE </a:t>
            </a:r>
            <a:r>
              <a:rPr lang="en-US" sz="3800" b="1" dirty="0" smtClean="0">
                <a:effectLst>
                  <a:outerShdw blurRad="38100" dist="38100" dir="2700000" algn="tl">
                    <a:srgbClr val="000000">
                      <a:alpha val="43137"/>
                    </a:srgbClr>
                  </a:outerShdw>
                </a:effectLst>
              </a:rPr>
              <a:t>SCHOOL LAPTOP</a:t>
            </a:r>
            <a:endParaRPr lang="en-US" sz="3800" b="1" dirty="0">
              <a:effectLst>
                <a:outerShdw blurRad="38100" dist="38100" dir="2700000" algn="tl">
                  <a:srgbClr val="000000">
                    <a:alpha val="43137"/>
                  </a:srgbClr>
                </a:outerShdw>
              </a:effectLst>
            </a:endParaRPr>
          </a:p>
          <a:p>
            <a:pPr lvl="0"/>
            <a:r>
              <a:rPr lang="en-US" sz="3800" b="1" dirty="0">
                <a:effectLst>
                  <a:outerShdw blurRad="38100" dist="38100" dir="2700000" algn="tl">
                    <a:srgbClr val="000000">
                      <a:alpha val="43137"/>
                    </a:srgbClr>
                  </a:outerShdw>
                </a:effectLst>
              </a:rPr>
              <a:t>THE PACKETS ON YOUR TABLE ARE CLASSROOM SETS, </a:t>
            </a:r>
          </a:p>
          <a:p>
            <a:pPr lvl="1"/>
            <a:r>
              <a:rPr lang="en-US" sz="3200" b="1" dirty="0">
                <a:effectLst>
                  <a:outerShdw blurRad="38100" dist="38100" dir="2700000" algn="tl">
                    <a:srgbClr val="000000">
                      <a:alpha val="43137"/>
                    </a:srgbClr>
                  </a:outerShdw>
                </a:effectLst>
              </a:rPr>
              <a:t>YOU MAY TAKE THEM APART, BUT YOU NEED TO HOLD ON TO ALL THE DOCUMENTS AND BRING THEM BACK TO ME TO PUT BACK TOGETHER IN THE ORDER THEY CAME IN AT THE END OF CLASS.</a:t>
            </a:r>
          </a:p>
          <a:p>
            <a:pPr lvl="0"/>
            <a:r>
              <a:rPr lang="en-US" sz="3800" b="1" dirty="0">
                <a:effectLst>
                  <a:outerShdw blurRad="38100" dist="38100" dir="2700000" algn="tl">
                    <a:srgbClr val="000000">
                      <a:alpha val="43137"/>
                    </a:srgbClr>
                  </a:outerShdw>
                </a:effectLst>
              </a:rPr>
              <a:t>I WILL ANSWER CLARIFYING CONTENT QUESTIONS—THAT IS ALL!</a:t>
            </a:r>
          </a:p>
          <a:p>
            <a:pPr lvl="0"/>
            <a:r>
              <a:rPr lang="en-US" sz="3800" b="1" dirty="0">
                <a:effectLst>
                  <a:outerShdw blurRad="38100" dist="38100" dir="2700000" algn="tl">
                    <a:srgbClr val="000000">
                      <a:alpha val="43137"/>
                    </a:srgbClr>
                  </a:outerShdw>
                </a:effectLst>
              </a:rPr>
              <a:t>NO PHONES OR PERSONAL DEVICES OUT – I RARELY REQUIRE THIS SO PLEASE PUT IT AWAY WHERE YOU WONT GET DISTRACTED!</a:t>
            </a:r>
          </a:p>
          <a:p>
            <a:pPr lvl="0"/>
            <a:r>
              <a:rPr lang="en-US" sz="3800" b="1" dirty="0">
                <a:effectLst>
                  <a:outerShdw blurRad="38100" dist="38100" dir="2700000" algn="tl">
                    <a:srgbClr val="000000">
                      <a:alpha val="43137"/>
                    </a:srgbClr>
                  </a:outerShdw>
                </a:effectLst>
              </a:rPr>
              <a:t>DUE AT THE END OF </a:t>
            </a:r>
            <a:r>
              <a:rPr lang="en-US" sz="3800" b="1" dirty="0" smtClean="0">
                <a:effectLst>
                  <a:outerShdw blurRad="38100" dist="38100" dir="2700000" algn="tl">
                    <a:srgbClr val="000000">
                      <a:alpha val="43137"/>
                    </a:srgbClr>
                  </a:outerShdw>
                </a:effectLst>
              </a:rPr>
              <a:t>45 MINUTES on turnitin.com! </a:t>
            </a:r>
            <a:r>
              <a:rPr lang="en-US" sz="3800" b="1" dirty="0">
                <a:effectLst>
                  <a:outerShdw blurRad="38100" dist="38100" dir="2700000" algn="tl">
                    <a:srgbClr val="000000">
                      <a:alpha val="43137"/>
                    </a:srgbClr>
                  </a:outerShdw>
                </a:effectLst>
                <a:sym typeface="Wingdings" panose="05000000000000000000" pitchFamily="2" charset="2"/>
              </a:rPr>
              <a:t></a:t>
            </a:r>
            <a:endParaRPr lang="en-US" sz="3800" b="1"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493157670"/>
      </p:ext>
    </p:extLst>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67</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Verdana</vt:lpstr>
      <vt:lpstr>Wingdings</vt:lpstr>
      <vt:lpstr>Wingdings 2</vt:lpstr>
      <vt:lpstr>Verve</vt:lpstr>
      <vt:lpstr>Fascism Concept Formation</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Fascism Concept Formation</dc:title>
  <dc:creator>Maners, Allison SHS Staff</dc:creator>
  <cp:lastModifiedBy>Maners, Allison SHS Staff</cp:lastModifiedBy>
  <cp:revision>1</cp:revision>
  <dcterms:created xsi:type="dcterms:W3CDTF">2019-03-27T19:54:28Z</dcterms:created>
  <dcterms:modified xsi:type="dcterms:W3CDTF">2019-03-27T19:54:43Z</dcterms:modified>
</cp:coreProperties>
</file>