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3"/>
  </p:normalViewPr>
  <p:slideViewPr>
    <p:cSldViewPr snapToGrid="0" snapToObjects="1">
      <p:cViewPr varScale="1">
        <p:scale>
          <a:sx n="91" d="100"/>
          <a:sy n="91" d="100"/>
        </p:scale>
        <p:origin x="7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3959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e5mBe0HlIN-ODYcvSP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e4lvyECnRSB8fxCVn2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e4nxd789dfkWV2LIKH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e4o2tzyZYbMPhsza7z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d_PxpNCVvJROcFaMRC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e4oEPs7vyq-sWYU9Pg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e8fG20PtmARjgjhGqd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e8dAclJO-DBCc69Cv5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45919B-9DE3-4051-B719-D80BB13832C2}"/>
              </a:ext>
            </a:extLst>
          </p:cNvPr>
          <p:cNvSpPr txBox="1"/>
          <p:nvPr/>
        </p:nvSpPr>
        <p:spPr>
          <a:xfrm>
            <a:off x="0" y="0"/>
            <a:ext cx="9144000" cy="4745017"/>
          </a:xfrm>
          <a:prstGeom prst="rect">
            <a:avLst/>
          </a:prstGeom>
          <a:noFill/>
        </p:spPr>
        <p:txBody>
          <a:bodyPr wrap="square" lIns="914400" tIns="914400" rIns="914400" bIns="914400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Works Cited</a:t>
            </a:r>
          </a:p>
          <a:p>
            <a:pPr marL="914400" indent="-914400">
              <a:lnSpc>
                <a:spcPct val="200000"/>
              </a:lnSpc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Ambrose, Stephen E.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June 6, 1944: D-Day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New York, Simon &amp; Schuster, [19--].</a:t>
            </a:r>
          </a:p>
          <a:p>
            <a:pPr marL="914400" indent="-914400">
              <a:lnSpc>
                <a:spcPct val="200000"/>
              </a:lnSpc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Carter, Ian. "WHY D-DAY WAS SO IMPORTANT TO ALLIED VICTORY."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IWM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8 Dec. 2017, www.iwm.org.uk/history/why-d-day-was-so-important-to-allied-victory. Accessed 5 May 2019.</a:t>
            </a:r>
          </a:p>
          <a:p>
            <a:pPr marL="914400" indent="-914400">
              <a:lnSpc>
                <a:spcPct val="200000"/>
              </a:lnSpc>
            </a:pP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Crowds of French patriots line the Champs Elysees to view Allied tanks and half tracks pass through the Arc du Triomphe, after Paris was liberated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Digital file, 26 Aug. 1944.</a:t>
            </a:r>
          </a:p>
          <a:p>
            <a:pPr marL="914400" indent="-914400">
              <a:lnSpc>
                <a:spcPct val="200000"/>
              </a:lnSpc>
            </a:pP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Fancy D Day Beaches Normandy France Map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Digital file.</a:t>
            </a:r>
          </a:p>
          <a:p>
            <a:pPr marL="914400" indent="-914400">
              <a:lnSpc>
                <a:spcPct val="200000"/>
              </a:lnSpc>
            </a:pP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Hitler, Adolf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Digital file, 1933.</a:t>
            </a:r>
          </a:p>
        </p:txBody>
      </p:sp>
    </p:spTree>
    <p:extLst>
      <p:ext uri="{BB962C8B-B14F-4D97-AF65-F5344CB8AC3E}">
        <p14:creationId xmlns:p14="http://schemas.microsoft.com/office/powerpoint/2010/main" val="26061424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45919B-9DE3-4051-B719-D80BB13832C2}"/>
              </a:ext>
            </a:extLst>
          </p:cNvPr>
          <p:cNvSpPr txBox="1"/>
          <p:nvPr/>
        </p:nvSpPr>
        <p:spPr>
          <a:xfrm>
            <a:off x="0" y="0"/>
            <a:ext cx="9144000" cy="4745017"/>
          </a:xfrm>
          <a:prstGeom prst="rect">
            <a:avLst/>
          </a:prstGeom>
          <a:noFill/>
        </p:spPr>
        <p:txBody>
          <a:bodyPr wrap="square" lIns="914400" tIns="914400" rIns="914400" bIns="914400" rtlCol="0">
            <a:spAutoFit/>
          </a:bodyPr>
          <a:lstStyle/>
          <a:p>
            <a:pPr marL="914400" indent="-914400">
              <a:lnSpc>
                <a:spcPct val="200000"/>
              </a:lnSpc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Lewis, Adrian R. "Normandy Invasion."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Encyclopedia of American Military History, Vol. 2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Facts On File, 2003.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History Research Center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online.infobase.com/Auth/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Index?aid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=150531&amp;itemid=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WEHRC&amp;articleId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=197051. Accessed 5 May 2019.</a:t>
            </a:r>
          </a:p>
          <a:p>
            <a:pPr marL="914400" indent="-914400">
              <a:lnSpc>
                <a:spcPct val="200000"/>
              </a:lnSpc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"Normandy Invasion."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Battles That Changed History: An Encyclopedia of World Conflict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by Spencer C. Tucker, Santa Barbara, ABC-CLIO, 2011, pp. 519-24.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Gale Virtual Reference Library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link.galegroup.com/apps/doc/CX1760900199/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GVRL?u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=rent4432&amp;sid=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GVRL&amp;xid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=ff913994. Accessed 5 May 2019.</a:t>
            </a:r>
          </a:p>
        </p:txBody>
      </p:sp>
    </p:spTree>
    <p:extLst>
      <p:ext uri="{BB962C8B-B14F-4D97-AF65-F5344CB8AC3E}">
        <p14:creationId xmlns:p14="http://schemas.microsoft.com/office/powerpoint/2010/main" val="943164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45919B-9DE3-4051-B719-D80BB13832C2}"/>
              </a:ext>
            </a:extLst>
          </p:cNvPr>
          <p:cNvSpPr txBox="1"/>
          <p:nvPr/>
        </p:nvSpPr>
        <p:spPr>
          <a:xfrm>
            <a:off x="0" y="0"/>
            <a:ext cx="9144000" cy="6222344"/>
          </a:xfrm>
          <a:prstGeom prst="rect">
            <a:avLst/>
          </a:prstGeom>
          <a:noFill/>
        </p:spPr>
        <p:txBody>
          <a:bodyPr wrap="square" lIns="914400" tIns="914400" rIns="914400" bIns="914400" rtlCol="0">
            <a:spAutoFit/>
          </a:bodyPr>
          <a:lstStyle/>
          <a:p>
            <a:pPr marL="914400" indent="-914400">
              <a:lnSpc>
                <a:spcPct val="200000"/>
              </a:lnSpc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"Normandy Invasion."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Dictionary of American History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edited by Stanley I.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Kutler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3rd ed., vol. 6, New York, Charles Scribner's Sons, 2003, pp. 118-21.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Gale Virtual Reference Library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link.galegroup.com/apps/doc/CX3401803009/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GVRL?u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=rent4432&amp;sid=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GVRL&amp;xid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=eea0f2a3. Accessed 5 May 2019.</a:t>
            </a:r>
          </a:p>
          <a:p>
            <a:pPr marL="914400" indent="-914400">
              <a:lnSpc>
                <a:spcPct val="200000"/>
              </a:lnSpc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Rice, Earle. "'Operation Overlord: Planning and Pre1paring.'"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Normandy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Chelsea House, 2002.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History Research Center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online.infobase.com/Auth/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Index?aid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=150531&amp;itemid=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WEHRC&amp;articleId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=358683. Accessed 5 May 2019.</a:t>
            </a:r>
          </a:p>
          <a:p>
            <a:pPr marL="914400" indent="-914400">
              <a:lnSpc>
                <a:spcPct val="200000"/>
              </a:lnSpc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Ryan, Cornelius.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Longest Day: June 6, 1944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New York, Simon and Schuster, 1959.</a:t>
            </a:r>
          </a:p>
          <a:p>
            <a:pPr marL="914400" indent="-914400">
              <a:lnSpc>
                <a:spcPct val="200000"/>
              </a:lnSpc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Sargent, Robert F.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Taxis to Hell – and Back – Into the Jaws of Death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Digital file, 6 June 1944.</a:t>
            </a:r>
          </a:p>
          <a:p>
            <a:pPr marL="914400" indent="-914400">
              <a:lnSpc>
                <a:spcPct val="200000"/>
              </a:lnSpc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Sharp, Dan.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D-Day: Operation Overlord and the Battle of Normandy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Mortons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914400" indent="-914400">
              <a:lnSpc>
                <a:spcPct val="200000"/>
              </a:lnSpc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Symonds, Craig L.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Neptune: The Allied Invasion of Europe and the D-Day Landings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New York, Oxford UP, 2014.</a:t>
            </a:r>
          </a:p>
          <a:p>
            <a:pPr marL="914400" indent="-914400">
              <a:lnSpc>
                <a:spcPct val="200000"/>
              </a:lnSpc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9397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e8YkZ3U7dMh-kwJ-E9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45919B-9DE3-4051-B719-D80BB13832C2}"/>
              </a:ext>
            </a:extLst>
          </p:cNvPr>
          <p:cNvSpPr txBox="1"/>
          <p:nvPr/>
        </p:nvSpPr>
        <p:spPr>
          <a:xfrm>
            <a:off x="0" y="0"/>
            <a:ext cx="9144000" cy="4006353"/>
          </a:xfrm>
          <a:prstGeom prst="rect">
            <a:avLst/>
          </a:prstGeom>
          <a:noFill/>
        </p:spPr>
        <p:txBody>
          <a:bodyPr wrap="square" lIns="914400" tIns="914400" rIns="914400" bIns="914400" rtlCol="0">
            <a:spAutoFit/>
          </a:bodyPr>
          <a:lstStyle/>
          <a:p>
            <a:pPr marL="914400" indent="-914400">
              <a:lnSpc>
                <a:spcPct val="200000"/>
              </a:lnSpc>
            </a:pP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Tehran Conference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Digital file, Nov. 1943.</a:t>
            </a:r>
          </a:p>
          <a:p>
            <a:pPr marL="914400" indent="-914400">
              <a:lnSpc>
                <a:spcPct val="200000"/>
              </a:lnSpc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"U.S. General Eisenhower and German Field Marshal Rommel Prepare for Battle on Normandy Beach ."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D-Day and the Liberation of France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Chelsea House, 2010.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History Research Center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online.infobase.com/Auth/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Index?aid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=150531&amp;itemid=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WEHRC&amp;articleId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=530191. Accessed 5 May 2019.</a:t>
            </a:r>
          </a:p>
          <a:p>
            <a:pPr marL="914400" indent="-914400">
              <a:lnSpc>
                <a:spcPct val="200000"/>
              </a:lnSpc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Uberstroker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Atlantikwall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Digital file, 6 Dec. 2006.</a:t>
            </a:r>
          </a:p>
        </p:txBody>
      </p:sp>
    </p:spTree>
    <p:extLst>
      <p:ext uri="{BB962C8B-B14F-4D97-AF65-F5344CB8AC3E}">
        <p14:creationId xmlns:p14="http://schemas.microsoft.com/office/powerpoint/2010/main" val="4023996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e4VJS7MAjO-fKbgoN1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e8ZnyCMBCygh93MrZr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e8b6uwFiAYT-2CDTJX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e4VP3EHuwFnlXq0s3D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e4hazhg73UT0-8G5UT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e4iZzxBWkN7UXfQso4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e4lJu5ImqO5fvcnpdc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432</Words>
  <Application>Microsoft Office PowerPoint</Application>
  <PresentationFormat>On-screen Show (16:9)</PresentationFormat>
  <Paragraphs>34</Paragraphs>
  <Slides>20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Maners, Allison SHS Staff</cp:lastModifiedBy>
  <cp:revision>2</cp:revision>
  <dcterms:created xsi:type="dcterms:W3CDTF">2019-05-05T20:57:20Z</dcterms:created>
  <dcterms:modified xsi:type="dcterms:W3CDTF">2019-05-06T16:00:59Z</dcterms:modified>
</cp:coreProperties>
</file>