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059551"/>
            <a:ext cx="7315200" cy="3255264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 Essay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415481"/>
            <a:ext cx="7315200" cy="1169165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Unpacking the prescribed titles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#11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4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762001"/>
            <a:ext cx="3176081" cy="53340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 ESSAY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May 2017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Given access to the same facts, how is it possible that there can be disagreement between experts in a discipline? Develop your answer with reference to two areas of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685800"/>
            <a:ext cx="3239582" cy="551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Given access to the same facts, how is it possible that there can be disagreement between experts in a discipline? Develop your answer with reference to two areas of knowledge.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0" y="115330"/>
            <a:ext cx="8699500" cy="6458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Answer the following in Journal #11 for per. title #5– be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thorough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detailed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in your answers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</a:rPr>
              <a:t>Identify </a:t>
            </a:r>
            <a:r>
              <a:rPr lang="en-US" sz="2600" b="1" dirty="0">
                <a:solidFill>
                  <a:schemeClr val="tx1"/>
                </a:solidFill>
              </a:rPr>
              <a:t>key words in the prescribed title and consider their meaning with respect to the relevant arguments.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</a:rPr>
              <a:t>What are the explicit and implicit demands in the title?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</a:rPr>
              <a:t>In </a:t>
            </a:r>
            <a:r>
              <a:rPr lang="en-US" sz="2600" b="1" dirty="0">
                <a:solidFill>
                  <a:schemeClr val="tx1"/>
                </a:solidFill>
              </a:rPr>
              <a:t>what way is the assertions/position in the title defensible/contestable/provocative?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</a:rPr>
              <a:t>Is the title itself an explicit or implicit knowledge question?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</a:rPr>
              <a:t>Practice </a:t>
            </a:r>
            <a:r>
              <a:rPr lang="en-US" sz="2600" b="1" dirty="0">
                <a:solidFill>
                  <a:schemeClr val="tx1"/>
                </a:solidFill>
              </a:rPr>
              <a:t>rephrasing it in your own words.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</a:rPr>
              <a:t>What are the associated knowledge concepts?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</a:rPr>
              <a:t>What 2 areas of knowledge would work well with this title</a:t>
            </a:r>
            <a:r>
              <a:rPr lang="en-US" sz="26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7030A0"/>
                </a:solidFill>
              </a:rPr>
              <a:t>Now, write two-three knowledge questions on the title</a:t>
            </a:r>
            <a:endParaRPr lang="en-US" sz="2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183</TotalTime>
  <Words>191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TOK Essay</vt:lpstr>
      <vt:lpstr>TOK ESSAY </vt:lpstr>
      <vt:lpstr>5. Given access to the same facts, how is it possible that there can be disagreement between experts in a discipline? Develop your answer with reference to two areas of knowledge.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 Essay</dc:title>
  <dc:creator>Maners, Allison SHS Staff</dc:creator>
  <cp:lastModifiedBy>Maners, Allison SHS Staff</cp:lastModifiedBy>
  <cp:revision>14</cp:revision>
  <dcterms:created xsi:type="dcterms:W3CDTF">2018-10-25T14:34:01Z</dcterms:created>
  <dcterms:modified xsi:type="dcterms:W3CDTF">2018-10-26T21:21:58Z</dcterms:modified>
</cp:coreProperties>
</file>